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556"/>
    <a:srgbClr val="F1F9EF"/>
    <a:srgbClr val="E63846"/>
    <a:srgbClr val="A9DADC"/>
    <a:srgbClr val="457C9C"/>
    <a:srgbClr val="1719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0"/>
    <p:restoredTop sz="94722"/>
  </p:normalViewPr>
  <p:slideViewPr>
    <p:cSldViewPr snapToGrid="0" snapToObjects="1">
      <p:cViewPr>
        <p:scale>
          <a:sx n="79" d="100"/>
          <a:sy n="79" d="100"/>
        </p:scale>
        <p:origin x="2304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D42A-EA38-324E-AE85-AF9655BF1D3D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DA3A6-313D-3446-AF12-04BD99B015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59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DA3A6-313D-3446-AF12-04BD99B015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F21C3-3C1E-CAE1-E21C-B8713E55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DAC2AA-08E9-F48D-C5D5-7CCFC024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38887-1847-96C2-A146-08BFC712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BD5F-9AF9-B2AD-4440-E64D3E7E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4D864-C17B-8A53-C329-09055613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4F2BF-0AB1-8916-ACE7-FFDB19E0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5EB556-621F-1DFE-2862-4F6692004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3B3BBA-444E-544C-81D2-C96042C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56DCFD-9AB7-F859-231B-45506173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9CAF5F-CFAD-5641-0A82-190E31DD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59C65F-0F34-2F8F-D121-F201D2039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F6FAE3-2B59-BF32-29AF-9E03CB78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E8005-8C7B-92E2-B3B6-D82955B9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0551CC-B864-0826-6054-5DA002C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D6007E-9E04-D751-3B07-3A82EA32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AF4FE-23C2-BD5D-9C31-A7FA9EB2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04970-6C13-7EEF-B621-018627EE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7C0D3-449E-BD3B-465B-4AD31D3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154B7-7F4D-C8F4-16DB-F872F61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3FDC2-7D2D-7557-14EB-DDE0095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E72-65B6-26A3-AD64-7F0A31A4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E9CF5-06AD-D854-E7D1-5EFE7CF5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0C739-0436-BA95-B88A-C83DAC0A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5DD42F-2D92-FBC5-E342-3B5C77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EF680-8E0A-005E-8282-A18B63D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8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3A317-EDF0-2208-9482-0D8957C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4EF89-8E47-A942-8EF4-4EE67308D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6F4C6F-4B34-AE34-9D39-BCBB82B1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34B4B7-1D7F-8F48-2265-66CF725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1D8C72-60B1-3160-4CA5-0CE84AC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84800-26A2-C4C2-87E2-3B47522B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68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54371-29BA-A900-5D99-FFA0BCD9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6C764B-8499-D97D-8CB6-93C6AB61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0E350D-CF97-3E67-502B-43B720D78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416D4-9217-4864-1B87-ED07FEDA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580DD9-6C7A-3D75-B954-2BD2F0FA3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281B-902E-E045-4EEE-2C9F1B26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744152-6DEE-9741-AA07-F201210D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375B01E-DB99-6F86-7B1F-1A3B200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1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7FA8-8214-AA81-3A2C-44CA98BF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812EF0-7354-6E03-FACC-B0029A6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C1733-09CE-89A7-0820-2EBA5C0F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438E38-540F-EAA0-B3A2-678AF008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A32130-1D52-D6AE-39B0-58FDC3D2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549761-94D3-C666-9421-B154A8E9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8BFE8F-8B07-E0B3-AFB5-95349517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6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1A1E-B43A-0F26-18CB-72E280AD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3456D-6609-26E8-4B8E-3BA04338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FD84D9-6840-2172-4FEF-E10AEC25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0C6C64-4327-A460-DA58-A88CE2BE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E2AB6-A577-BFAA-0A6C-1295E0E1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8A7E60-679D-247D-D417-44902E5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4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B8A09-EB14-0E3C-67EA-DB1E23D3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D02647-F1F0-5E65-C1BC-2EFEB9AD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48C0FA-D817-EC0E-B331-94086510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7714B-DA2A-2778-6E14-F15D431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F1720-7A54-29AF-2DDD-2A7C9FCE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A9717A-6B79-D9EE-1F53-9B87D74C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24DC7-0E3D-1FB0-B1C9-85B90CE5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419D52-FF18-7715-D228-7B25AAE2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0FA26-D8E7-8C29-5F3C-0F7F694B3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AEA48-8BBA-2F4C-ADB7-F19F9927C803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C91F5-3665-BE18-0AED-1892941E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7067D-CB86-3131-3F24-A60F57441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2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microsoft.com/office/2007/relationships/hdphoto" Target="../media/hdphoto4.wdp"/><Relationship Id="rId10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856F8FA-1ED2-11B5-952F-E521945AC5AF}"/>
              </a:ext>
            </a:extLst>
          </p:cNvPr>
          <p:cNvSpPr txBox="1"/>
          <p:nvPr/>
        </p:nvSpPr>
        <p:spPr>
          <a:xfrm>
            <a:off x="5727824" y="955551"/>
            <a:ext cx="241469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ESP32 Camera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6F4D52-BA35-22CA-A169-A7059313C801}"/>
              </a:ext>
            </a:extLst>
          </p:cNvPr>
          <p:cNvSpPr txBox="1"/>
          <p:nvPr/>
        </p:nvSpPr>
        <p:spPr>
          <a:xfrm>
            <a:off x="4102224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Incubator 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C77DEA-54C7-2C2F-5693-688F16535B7C}"/>
              </a:ext>
            </a:extLst>
          </p:cNvPr>
          <p:cNvSpPr txBox="1"/>
          <p:nvPr/>
        </p:nvSpPr>
        <p:spPr>
          <a:xfrm>
            <a:off x="7244566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Anglerfish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2460F7-2EDE-C0B4-8ABA-5CF50244A298}"/>
              </a:ext>
            </a:extLst>
          </p:cNvPr>
          <p:cNvSpPr txBox="1"/>
          <p:nvPr/>
        </p:nvSpPr>
        <p:spPr>
          <a:xfrm>
            <a:off x="959882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Video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DB9C96-FA18-5563-4261-93DBA1FC2C2D}"/>
              </a:ext>
            </a:extLst>
          </p:cNvPr>
          <p:cNvSpPr txBox="1"/>
          <p:nvPr/>
        </p:nvSpPr>
        <p:spPr>
          <a:xfrm>
            <a:off x="4102224" y="4231918"/>
            <a:ext cx="241469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timelapse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stream stays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FTP Server for file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 images on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website for 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26EA3C-6B8D-A294-D082-45929DB1A39B}"/>
              </a:ext>
            </a:extLst>
          </p:cNvPr>
          <p:cNvSpPr txBox="1"/>
          <p:nvPr/>
        </p:nvSpPr>
        <p:spPr>
          <a:xfrm>
            <a:off x="959882" y="418352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additional motors/</a:t>
            </a:r>
            <a:r>
              <a:rPr lang="en-GB" sz="1600" dirty="0" err="1"/>
              <a:t>leds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save/download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Send to cloud for processing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D976E-1CC1-FD37-7BD0-14EF4995C66B}"/>
              </a:ext>
            </a:extLst>
          </p:cNvPr>
          <p:cNvSpPr txBox="1"/>
          <p:nvPr/>
        </p:nvSpPr>
        <p:spPr>
          <a:xfrm>
            <a:off x="10386909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Omniscope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096F9D-C0AC-B3C8-0B77-4CF9577FD022}"/>
              </a:ext>
            </a:extLst>
          </p:cNvPr>
          <p:cNvSpPr txBox="1"/>
          <p:nvPr/>
        </p:nvSpPr>
        <p:spPr>
          <a:xfrm>
            <a:off x="10386909" y="420529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live stream (low 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stable </a:t>
            </a:r>
            <a:r>
              <a:rPr lang="en-GB" sz="1600" dirty="0" err="1"/>
              <a:t>wifi</a:t>
            </a:r>
            <a:r>
              <a:rPr lang="en-GB" sz="16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F04227-3AB3-9C66-7624-06A595E2B86D}"/>
              </a:ext>
            </a:extLst>
          </p:cNvPr>
          <p:cNvSpPr txBox="1"/>
          <p:nvPr/>
        </p:nvSpPr>
        <p:spPr>
          <a:xfrm>
            <a:off x="7244566" y="4225852"/>
            <a:ext cx="2414690" cy="13234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low-power </a:t>
            </a:r>
            <a:r>
              <a:rPr lang="en-GB" sz="1600" dirty="0" err="1"/>
              <a:t>timelase</a:t>
            </a:r>
            <a:r>
              <a:rPr lang="en-GB" sz="1600" dirty="0"/>
              <a:t> to SD card 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B2B9EA-F324-0F49-19DA-92B5021392BE}"/>
              </a:ext>
            </a:extLst>
          </p:cNvPr>
          <p:cNvCxnSpPr/>
          <p:nvPr/>
        </p:nvCxnSpPr>
        <p:spPr>
          <a:xfrm>
            <a:off x="2167227" y="1741714"/>
            <a:ext cx="94270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8998C60-6808-ADE3-9CFB-A65D238414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35169" y="132488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0884CEF-1265-D538-D24C-4DB3475711EB}"/>
              </a:ext>
            </a:extLst>
          </p:cNvPr>
          <p:cNvCxnSpPr>
            <a:cxnSpLocks/>
          </p:cNvCxnSpPr>
          <p:nvPr/>
        </p:nvCxnSpPr>
        <p:spPr>
          <a:xfrm>
            <a:off x="2167227" y="1741714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2217863-8465-B9E9-15CE-A1D580363BBA}"/>
              </a:ext>
            </a:extLst>
          </p:cNvPr>
          <p:cNvCxnSpPr>
            <a:cxnSpLocks/>
          </p:cNvCxnSpPr>
          <p:nvPr/>
        </p:nvCxnSpPr>
        <p:spPr>
          <a:xfrm>
            <a:off x="5299653" y="173442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CB4BD30-E734-4F89-C930-B1AE9F7B6ED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451911" y="1741714"/>
            <a:ext cx="0" cy="548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41AF1A0-55FD-F53D-2AF9-480E59E2042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1584585" y="1746893"/>
            <a:ext cx="9669" cy="54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B01F76D-CE59-35DE-771D-B779D942A36E}"/>
              </a:ext>
            </a:extLst>
          </p:cNvPr>
          <p:cNvSpPr txBox="1"/>
          <p:nvPr/>
        </p:nvSpPr>
        <p:spPr>
          <a:xfrm>
            <a:off x="4102226" y="2913254"/>
            <a:ext cx="241469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Long-term observations in cell incubator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400FE0-DCAC-4B06-15B9-9B0591CE8212}"/>
              </a:ext>
            </a:extLst>
          </p:cNvPr>
          <p:cNvSpPr txBox="1"/>
          <p:nvPr/>
        </p:nvSpPr>
        <p:spPr>
          <a:xfrm>
            <a:off x="7244568" y="3051753"/>
            <a:ext cx="241469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observe growth of biofilms in situ autonomously</a:t>
            </a:r>
          </a:p>
          <a:p>
            <a:endParaRPr lang="en-GB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7D16AF-9A2C-AD79-467F-8CF1BA6989B4}"/>
              </a:ext>
            </a:extLst>
          </p:cNvPr>
          <p:cNvSpPr txBox="1"/>
          <p:nvPr/>
        </p:nvSpPr>
        <p:spPr>
          <a:xfrm>
            <a:off x="959884" y="2913254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Microfluidics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Microscopy on-the-go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FD4D90F-4E68-0DE5-C94F-4A8B197705C4}"/>
              </a:ext>
            </a:extLst>
          </p:cNvPr>
          <p:cNvSpPr txBox="1"/>
          <p:nvPr/>
        </p:nvSpPr>
        <p:spPr>
          <a:xfrm>
            <a:off x="10386911" y="3051753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- 24 cameras observing multi </a:t>
            </a:r>
            <a:r>
              <a:rPr lang="en-GB" sz="1600" dirty="0" err="1"/>
              <a:t>wellplate</a:t>
            </a:r>
            <a:r>
              <a:rPr lang="en-GB" sz="1600" dirty="0"/>
              <a:t> wirelessly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E4A56C30-A275-EC31-1830-9A947EBF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909303"/>
              </p:ext>
            </p:extLst>
          </p:nvPr>
        </p:nvGraphicFramePr>
        <p:xfrm>
          <a:off x="1531256" y="-247848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49827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06522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80844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111693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1720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0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9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2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3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8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9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2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hteck 57">
            <a:extLst>
              <a:ext uri="{FF2B5EF4-FFF2-40B4-BE49-F238E27FC236}">
                <a16:creationId xmlns:a16="http://schemas.microsoft.com/office/drawing/2014/main" id="{FEC5B832-6070-672E-7E7A-9F51DF6D98C3}"/>
              </a:ext>
            </a:extLst>
          </p:cNvPr>
          <p:cNvSpPr/>
          <p:nvPr/>
        </p:nvSpPr>
        <p:spPr>
          <a:xfrm>
            <a:off x="-1628647" y="5166539"/>
            <a:ext cx="16182430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1ECB5AA2-E357-57DB-8A95-3686F86EC7B6}"/>
              </a:ext>
            </a:extLst>
          </p:cNvPr>
          <p:cNvSpPr/>
          <p:nvPr/>
        </p:nvSpPr>
        <p:spPr>
          <a:xfrm>
            <a:off x="7687733" y="1851378"/>
            <a:ext cx="3522133" cy="2257778"/>
          </a:xfrm>
          <a:custGeom>
            <a:avLst/>
            <a:gdLst>
              <a:gd name="connsiteX0" fmla="*/ 0 w 3522133"/>
              <a:gd name="connsiteY0" fmla="*/ 970844 h 2257778"/>
              <a:gd name="connsiteX1" fmla="*/ 1004711 w 3522133"/>
              <a:gd name="connsiteY1" fmla="*/ 0 h 2257778"/>
              <a:gd name="connsiteX2" fmla="*/ 2573867 w 3522133"/>
              <a:gd name="connsiteY2" fmla="*/ 0 h 2257778"/>
              <a:gd name="connsiteX3" fmla="*/ 3522133 w 3522133"/>
              <a:gd name="connsiteY3" fmla="*/ 948266 h 2257778"/>
              <a:gd name="connsiteX4" fmla="*/ 3522133 w 3522133"/>
              <a:gd name="connsiteY4" fmla="*/ 2144889 h 2257778"/>
              <a:gd name="connsiteX5" fmla="*/ 2257778 w 3522133"/>
              <a:gd name="connsiteY5" fmla="*/ 2144889 h 2257778"/>
              <a:gd name="connsiteX6" fmla="*/ 2257778 w 3522133"/>
              <a:gd name="connsiteY6" fmla="*/ 2257778 h 2257778"/>
              <a:gd name="connsiteX7" fmla="*/ 2257778 w 3522133"/>
              <a:gd name="connsiteY7" fmla="*/ 1174044 h 2257778"/>
              <a:gd name="connsiteX8" fmla="*/ 33867 w 3522133"/>
              <a:gd name="connsiteY8" fmla="*/ 1174044 h 2257778"/>
              <a:gd name="connsiteX9" fmla="*/ 0 w 3522133"/>
              <a:gd name="connsiteY9" fmla="*/ 970844 h 22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2133" h="2257778">
                <a:moveTo>
                  <a:pt x="0" y="970844"/>
                </a:moveTo>
                <a:lnTo>
                  <a:pt x="1004711" y="0"/>
                </a:lnTo>
                <a:lnTo>
                  <a:pt x="2573867" y="0"/>
                </a:lnTo>
                <a:lnTo>
                  <a:pt x="3522133" y="948266"/>
                </a:lnTo>
                <a:lnTo>
                  <a:pt x="3522133" y="2144889"/>
                </a:lnTo>
                <a:lnTo>
                  <a:pt x="2257778" y="2144889"/>
                </a:lnTo>
                <a:lnTo>
                  <a:pt x="2257778" y="2257778"/>
                </a:lnTo>
                <a:lnTo>
                  <a:pt x="2257778" y="1174044"/>
                </a:lnTo>
                <a:lnTo>
                  <a:pt x="33867" y="1174044"/>
                </a:lnTo>
                <a:lnTo>
                  <a:pt x="0" y="970844"/>
                </a:lnTo>
                <a:close/>
              </a:path>
            </a:pathLst>
          </a:cu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F222C4-6418-8664-F2D1-D08AFD6FA340}"/>
              </a:ext>
            </a:extLst>
          </p:cNvPr>
          <p:cNvSpPr/>
          <p:nvPr/>
        </p:nvSpPr>
        <p:spPr>
          <a:xfrm>
            <a:off x="6604000" y="4150531"/>
            <a:ext cx="4605866" cy="2261557"/>
          </a:xfrm>
          <a:prstGeom prst="rect">
            <a:avLst/>
          </a:pr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1DDA8-C5D9-026A-F7C0-E57D80258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5"/>
          <a:stretch/>
        </p:blipFill>
        <p:spPr bwMode="auto">
          <a:xfrm>
            <a:off x="-1517073" y="1458340"/>
            <a:ext cx="4273935" cy="50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6103993-8DDE-3305-1AE6-AF8576686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14527"/>
          <a:stretch/>
        </p:blipFill>
        <p:spPr bwMode="auto">
          <a:xfrm>
            <a:off x="2265574" y="1552190"/>
            <a:ext cx="3978445" cy="4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4947C17-754E-D498-E0A1-4587C84074E3}"/>
              </a:ext>
            </a:extLst>
          </p:cNvPr>
          <p:cNvSpPr/>
          <p:nvPr/>
        </p:nvSpPr>
        <p:spPr>
          <a:xfrm>
            <a:off x="7843808" y="5825226"/>
            <a:ext cx="1207698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D43146-3E67-DA59-26F1-088683CF7449}"/>
              </a:ext>
            </a:extLst>
          </p:cNvPr>
          <p:cNvSpPr/>
          <p:nvPr/>
        </p:nvSpPr>
        <p:spPr>
          <a:xfrm>
            <a:off x="7973203" y="5665636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A9DA8-766A-AD06-AD35-893174CCFB77}"/>
              </a:ext>
            </a:extLst>
          </p:cNvPr>
          <p:cNvSpPr/>
          <p:nvPr/>
        </p:nvSpPr>
        <p:spPr>
          <a:xfrm>
            <a:off x="7843808" y="4627590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668828-58DF-9414-8149-BFC6998A0F52}"/>
              </a:ext>
            </a:extLst>
          </p:cNvPr>
          <p:cNvSpPr/>
          <p:nvPr/>
        </p:nvSpPr>
        <p:spPr>
          <a:xfrm>
            <a:off x="7973203" y="4575832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hne 7">
            <a:extLst>
              <a:ext uri="{FF2B5EF4-FFF2-40B4-BE49-F238E27FC236}">
                <a16:creationId xmlns:a16="http://schemas.microsoft.com/office/drawing/2014/main" id="{249CA5AF-2BAB-C569-30DA-C7C213555808}"/>
              </a:ext>
            </a:extLst>
          </p:cNvPr>
          <p:cNvSpPr/>
          <p:nvPr/>
        </p:nvSpPr>
        <p:spPr>
          <a:xfrm rot="16200000">
            <a:off x="8247016" y="43751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A501FD-5443-1F15-6113-7532ABF16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66535" y="4611559"/>
            <a:ext cx="798229" cy="4456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18E877-9124-DCAD-FFFD-FB5F5EAF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157517" y="4625053"/>
            <a:ext cx="798229" cy="44569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4F17250-A34C-25D1-8629-DF3356CDB3C0}"/>
              </a:ext>
            </a:extLst>
          </p:cNvPr>
          <p:cNvSpPr/>
          <p:nvPr/>
        </p:nvSpPr>
        <p:spPr>
          <a:xfrm>
            <a:off x="6604001" y="4011968"/>
            <a:ext cx="4555066" cy="138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DA47B42E-165C-3302-0E9E-D33CF073582A}"/>
              </a:ext>
            </a:extLst>
          </p:cNvPr>
          <p:cNvSpPr/>
          <p:nvPr/>
        </p:nvSpPr>
        <p:spPr>
          <a:xfrm>
            <a:off x="8261184" y="3996620"/>
            <a:ext cx="387113" cy="592870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60850F89-59AB-A485-6F89-09B4DB4CC160}"/>
              </a:ext>
            </a:extLst>
          </p:cNvPr>
          <p:cNvSpPr/>
          <p:nvPr/>
        </p:nvSpPr>
        <p:spPr>
          <a:xfrm rot="10800000">
            <a:off x="8268970" y="4964773"/>
            <a:ext cx="379328" cy="842318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feil nach oben und unten 13">
            <a:extLst>
              <a:ext uri="{FF2B5EF4-FFF2-40B4-BE49-F238E27FC236}">
                <a16:creationId xmlns:a16="http://schemas.microsoft.com/office/drawing/2014/main" id="{A70EDC03-4FC1-CDA3-DE72-40994BA1E8C2}"/>
              </a:ext>
            </a:extLst>
          </p:cNvPr>
          <p:cNvSpPr/>
          <p:nvPr/>
        </p:nvSpPr>
        <p:spPr>
          <a:xfrm>
            <a:off x="6908843" y="4422667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20AD88-88A0-B20B-98F8-4FEBBBBAFCE7}"/>
              </a:ext>
            </a:extLst>
          </p:cNvPr>
          <p:cNvSpPr/>
          <p:nvPr/>
        </p:nvSpPr>
        <p:spPr>
          <a:xfrm>
            <a:off x="10195856" y="5825226"/>
            <a:ext cx="699906" cy="379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C5C47A72-133D-CCC5-6A0E-BD0D2EA21BCE}"/>
              </a:ext>
            </a:extLst>
          </p:cNvPr>
          <p:cNvSpPr/>
          <p:nvPr/>
        </p:nvSpPr>
        <p:spPr>
          <a:xfrm rot="16200000">
            <a:off x="10342516" y="56324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407B52-F11C-E5AE-7FB2-AA494197984D}"/>
              </a:ext>
            </a:extLst>
          </p:cNvPr>
          <p:cNvSpPr/>
          <p:nvPr/>
        </p:nvSpPr>
        <p:spPr>
          <a:xfrm rot="2700000">
            <a:off x="9939308" y="2382666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8418A4-0B78-0E77-D39F-C00752CA7F48}"/>
              </a:ext>
            </a:extLst>
          </p:cNvPr>
          <p:cNvSpPr/>
          <p:nvPr/>
        </p:nvSpPr>
        <p:spPr>
          <a:xfrm rot="18900000">
            <a:off x="7723368" y="2382587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E5FD0404-15F5-647B-11A2-DE8871EFC238}"/>
              </a:ext>
            </a:extLst>
          </p:cNvPr>
          <p:cNvSpPr/>
          <p:nvPr/>
        </p:nvSpPr>
        <p:spPr>
          <a:xfrm rot="10800000">
            <a:off x="10097490" y="2113102"/>
            <a:ext cx="806493" cy="3693990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319258"/>
              <a:gd name="connsiteY0" fmla="*/ 3093288 h 3453709"/>
              <a:gd name="connsiteX1" fmla="*/ 129594 w 319258"/>
              <a:gd name="connsiteY1" fmla="*/ 0 h 3453709"/>
              <a:gd name="connsiteX2" fmla="*/ 319258 w 319258"/>
              <a:gd name="connsiteY2" fmla="*/ 3453709 h 3453709"/>
              <a:gd name="connsiteX3" fmla="*/ 0 w 319258"/>
              <a:gd name="connsiteY3" fmla="*/ 3093288 h 3453709"/>
              <a:gd name="connsiteX0" fmla="*/ 0 w 312584"/>
              <a:gd name="connsiteY0" fmla="*/ 3093288 h 3433686"/>
              <a:gd name="connsiteX1" fmla="*/ 129594 w 312584"/>
              <a:gd name="connsiteY1" fmla="*/ 0 h 3433686"/>
              <a:gd name="connsiteX2" fmla="*/ 312584 w 312584"/>
              <a:gd name="connsiteY2" fmla="*/ 3433686 h 3433686"/>
              <a:gd name="connsiteX3" fmla="*/ 0 w 312584"/>
              <a:gd name="connsiteY3" fmla="*/ 3093288 h 3433686"/>
              <a:gd name="connsiteX0" fmla="*/ 0 w 532840"/>
              <a:gd name="connsiteY0" fmla="*/ 2873031 h 3433686"/>
              <a:gd name="connsiteX1" fmla="*/ 349850 w 532840"/>
              <a:gd name="connsiteY1" fmla="*/ 0 h 3433686"/>
              <a:gd name="connsiteX2" fmla="*/ 532840 w 532840"/>
              <a:gd name="connsiteY2" fmla="*/ 3433686 h 3433686"/>
              <a:gd name="connsiteX3" fmla="*/ 0 w 532840"/>
              <a:gd name="connsiteY3" fmla="*/ 2873031 h 3433686"/>
              <a:gd name="connsiteX0" fmla="*/ 0 w 806493"/>
              <a:gd name="connsiteY0" fmla="*/ 2873031 h 3693990"/>
              <a:gd name="connsiteX1" fmla="*/ 349850 w 806493"/>
              <a:gd name="connsiteY1" fmla="*/ 0 h 3693990"/>
              <a:gd name="connsiteX2" fmla="*/ 806493 w 806493"/>
              <a:gd name="connsiteY2" fmla="*/ 3693990 h 3693990"/>
              <a:gd name="connsiteX3" fmla="*/ 0 w 806493"/>
              <a:gd name="connsiteY3" fmla="*/ 2873031 h 36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493" h="3693990">
                <a:moveTo>
                  <a:pt x="0" y="2873031"/>
                </a:moveTo>
                <a:lnTo>
                  <a:pt x="349850" y="0"/>
                </a:lnTo>
                <a:lnTo>
                  <a:pt x="806493" y="3693990"/>
                </a:lnTo>
                <a:lnTo>
                  <a:pt x="0" y="2873031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DE713501-F8B0-5CD2-33EE-9988E8B4BD0B}"/>
              </a:ext>
            </a:extLst>
          </p:cNvPr>
          <p:cNvSpPr/>
          <p:nvPr/>
        </p:nvSpPr>
        <p:spPr>
          <a:xfrm rot="5400000">
            <a:off x="9022252" y="1030840"/>
            <a:ext cx="843272" cy="2959799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656878"/>
              <a:gd name="connsiteY0" fmla="*/ 2706170 h 2706170"/>
              <a:gd name="connsiteX1" fmla="*/ 656878 w 656878"/>
              <a:gd name="connsiteY1" fmla="*/ 0 h 2706170"/>
              <a:gd name="connsiteX2" fmla="*/ 379328 w 656878"/>
              <a:gd name="connsiteY2" fmla="*/ 2706170 h 2706170"/>
              <a:gd name="connsiteX3" fmla="*/ 0 w 656878"/>
              <a:gd name="connsiteY3" fmla="*/ 2706170 h 2706170"/>
              <a:gd name="connsiteX0" fmla="*/ 0 w 656878"/>
              <a:gd name="connsiteY0" fmla="*/ 2706170 h 2706170"/>
              <a:gd name="connsiteX1" fmla="*/ 510528 w 656878"/>
              <a:gd name="connsiteY1" fmla="*/ 631782 h 2706170"/>
              <a:gd name="connsiteX2" fmla="*/ 656878 w 656878"/>
              <a:gd name="connsiteY2" fmla="*/ 0 h 2706170"/>
              <a:gd name="connsiteX3" fmla="*/ 379328 w 656878"/>
              <a:gd name="connsiteY3" fmla="*/ 2706170 h 2706170"/>
              <a:gd name="connsiteX4" fmla="*/ 0 w 656878"/>
              <a:gd name="connsiteY4" fmla="*/ 2706170 h 2706170"/>
              <a:gd name="connsiteX0" fmla="*/ 183615 w 840493"/>
              <a:gd name="connsiteY0" fmla="*/ 2706170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83615 w 840493"/>
              <a:gd name="connsiteY4" fmla="*/ 2706170 h 2706170"/>
              <a:gd name="connsiteX0" fmla="*/ 16756 w 840493"/>
              <a:gd name="connsiteY0" fmla="*/ 2118818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6756 w 840493"/>
              <a:gd name="connsiteY4" fmla="*/ 2118818 h 2706170"/>
              <a:gd name="connsiteX0" fmla="*/ 16756 w 843272"/>
              <a:gd name="connsiteY0" fmla="*/ 2118818 h 2959799"/>
              <a:gd name="connsiteX1" fmla="*/ 0 w 843272"/>
              <a:gd name="connsiteY1" fmla="*/ 852039 h 2959799"/>
              <a:gd name="connsiteX2" fmla="*/ 840493 w 843272"/>
              <a:gd name="connsiteY2" fmla="*/ 0 h 2959799"/>
              <a:gd name="connsiteX3" fmla="*/ 843272 w 843272"/>
              <a:gd name="connsiteY3" fmla="*/ 2959799 h 2959799"/>
              <a:gd name="connsiteX4" fmla="*/ 16756 w 843272"/>
              <a:gd name="connsiteY4" fmla="*/ 2118818 h 29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72" h="2959799">
                <a:moveTo>
                  <a:pt x="16756" y="2118818"/>
                </a:moveTo>
                <a:lnTo>
                  <a:pt x="0" y="852039"/>
                </a:lnTo>
                <a:lnTo>
                  <a:pt x="840493" y="0"/>
                </a:lnTo>
                <a:cubicBezTo>
                  <a:pt x="841419" y="986600"/>
                  <a:pt x="842346" y="1973199"/>
                  <a:pt x="843272" y="2959799"/>
                </a:cubicBezTo>
                <a:lnTo>
                  <a:pt x="16756" y="2118818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A1E7E6F7-22D1-3DD4-9B48-802A00C4F6B5}"/>
              </a:ext>
            </a:extLst>
          </p:cNvPr>
          <p:cNvSpPr/>
          <p:nvPr/>
        </p:nvSpPr>
        <p:spPr>
          <a:xfrm>
            <a:off x="7797455" y="2078420"/>
            <a:ext cx="1247007" cy="2065423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550084"/>
              <a:gd name="connsiteY0" fmla="*/ 2065423 h 2065423"/>
              <a:gd name="connsiteX1" fmla="*/ 550084 w 550084"/>
              <a:gd name="connsiteY1" fmla="*/ 0 h 2065423"/>
              <a:gd name="connsiteX2" fmla="*/ 379328 w 550084"/>
              <a:gd name="connsiteY2" fmla="*/ 2065423 h 2065423"/>
              <a:gd name="connsiteX3" fmla="*/ 0 w 550084"/>
              <a:gd name="connsiteY3" fmla="*/ 2065423 h 2065423"/>
              <a:gd name="connsiteX0" fmla="*/ 0 w 550084"/>
              <a:gd name="connsiteY0" fmla="*/ 2065423 h 2065423"/>
              <a:gd name="connsiteX1" fmla="*/ 245260 w 550084"/>
              <a:gd name="connsiteY1" fmla="*/ 1138666 h 2065423"/>
              <a:gd name="connsiteX2" fmla="*/ 550084 w 550084"/>
              <a:gd name="connsiteY2" fmla="*/ 0 h 2065423"/>
              <a:gd name="connsiteX3" fmla="*/ 379328 w 550084"/>
              <a:gd name="connsiteY3" fmla="*/ 2065423 h 2065423"/>
              <a:gd name="connsiteX4" fmla="*/ 0 w 550084"/>
              <a:gd name="connsiteY4" fmla="*/ 2065423 h 2065423"/>
              <a:gd name="connsiteX0" fmla="*/ 288696 w 838780"/>
              <a:gd name="connsiteY0" fmla="*/ 2065423 h 2065423"/>
              <a:gd name="connsiteX1" fmla="*/ 0 w 838780"/>
              <a:gd name="connsiteY1" fmla="*/ 844990 h 2065423"/>
              <a:gd name="connsiteX2" fmla="*/ 838780 w 838780"/>
              <a:gd name="connsiteY2" fmla="*/ 0 h 2065423"/>
              <a:gd name="connsiteX3" fmla="*/ 668024 w 838780"/>
              <a:gd name="connsiteY3" fmla="*/ 2065423 h 2065423"/>
              <a:gd name="connsiteX4" fmla="*/ 288696 w 838780"/>
              <a:gd name="connsiteY4" fmla="*/ 2065423 h 2065423"/>
              <a:gd name="connsiteX0" fmla="*/ 288696 w 1075166"/>
              <a:gd name="connsiteY0" fmla="*/ 2065423 h 2065423"/>
              <a:gd name="connsiteX1" fmla="*/ 0 w 1075166"/>
              <a:gd name="connsiteY1" fmla="*/ 844990 h 2065423"/>
              <a:gd name="connsiteX2" fmla="*/ 838780 w 1075166"/>
              <a:gd name="connsiteY2" fmla="*/ 0 h 2065423"/>
              <a:gd name="connsiteX3" fmla="*/ 1075166 w 1075166"/>
              <a:gd name="connsiteY3" fmla="*/ 2065423 h 2065423"/>
              <a:gd name="connsiteX4" fmla="*/ 288696 w 1075166"/>
              <a:gd name="connsiteY4" fmla="*/ 2065423 h 2065423"/>
              <a:gd name="connsiteX0" fmla="*/ 0 w 1247007"/>
              <a:gd name="connsiteY0" fmla="*/ 2065423 h 2065423"/>
              <a:gd name="connsiteX1" fmla="*/ 171841 w 1247007"/>
              <a:gd name="connsiteY1" fmla="*/ 844990 h 2065423"/>
              <a:gd name="connsiteX2" fmla="*/ 1010621 w 1247007"/>
              <a:gd name="connsiteY2" fmla="*/ 0 h 2065423"/>
              <a:gd name="connsiteX3" fmla="*/ 1247007 w 1247007"/>
              <a:gd name="connsiteY3" fmla="*/ 2065423 h 2065423"/>
              <a:gd name="connsiteX4" fmla="*/ 0 w 1247007"/>
              <a:gd name="connsiteY4" fmla="*/ 2065423 h 206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007" h="2065423">
                <a:moveTo>
                  <a:pt x="0" y="2065423"/>
                </a:moveTo>
                <a:lnTo>
                  <a:pt x="171841" y="844990"/>
                </a:lnTo>
                <a:lnTo>
                  <a:pt x="1010621" y="0"/>
                </a:lnTo>
                <a:lnTo>
                  <a:pt x="1247007" y="2065423"/>
                </a:lnTo>
                <a:lnTo>
                  <a:pt x="0" y="2065423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6D98E3-D57B-A5E3-19D4-943ACC075DAD}"/>
              </a:ext>
            </a:extLst>
          </p:cNvPr>
          <p:cNvSpPr/>
          <p:nvPr/>
        </p:nvSpPr>
        <p:spPr>
          <a:xfrm>
            <a:off x="6705600" y="6204789"/>
            <a:ext cx="4419599" cy="13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01CD50E2-67F9-7C39-0D1C-423A3B8B47C1}"/>
              </a:ext>
            </a:extLst>
          </p:cNvPr>
          <p:cNvSpPr/>
          <p:nvPr/>
        </p:nvSpPr>
        <p:spPr>
          <a:xfrm flipH="1">
            <a:off x="8816619" y="5700820"/>
            <a:ext cx="1341099" cy="507813"/>
          </a:xfrm>
          <a:custGeom>
            <a:avLst/>
            <a:gdLst>
              <a:gd name="connsiteX0" fmla="*/ 1828800 w 1828800"/>
              <a:gd name="connsiteY0" fmla="*/ 496780 h 507813"/>
              <a:gd name="connsiteX1" fmla="*/ 1411111 w 1828800"/>
              <a:gd name="connsiteY1" fmla="*/ 417758 h 507813"/>
              <a:gd name="connsiteX2" fmla="*/ 790222 w 1828800"/>
              <a:gd name="connsiteY2" fmla="*/ 69 h 507813"/>
              <a:gd name="connsiteX3" fmla="*/ 203200 w 1828800"/>
              <a:gd name="connsiteY3" fmla="*/ 451624 h 507813"/>
              <a:gd name="connsiteX4" fmla="*/ 0 w 1828800"/>
              <a:gd name="connsiteY4" fmla="*/ 485491 h 50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07813">
                <a:moveTo>
                  <a:pt x="1828800" y="496780"/>
                </a:moveTo>
                <a:cubicBezTo>
                  <a:pt x="1706503" y="498661"/>
                  <a:pt x="1584207" y="500543"/>
                  <a:pt x="1411111" y="417758"/>
                </a:cubicBezTo>
                <a:cubicBezTo>
                  <a:pt x="1238015" y="334973"/>
                  <a:pt x="991540" y="-5575"/>
                  <a:pt x="790222" y="69"/>
                </a:cubicBezTo>
                <a:cubicBezTo>
                  <a:pt x="588904" y="5713"/>
                  <a:pt x="334904" y="370720"/>
                  <a:pt x="203200" y="451624"/>
                </a:cubicBezTo>
                <a:cubicBezTo>
                  <a:pt x="71496" y="532528"/>
                  <a:pt x="35748" y="509009"/>
                  <a:pt x="0" y="48549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4C15FC-E8BD-8C35-E248-C4ABA48D8CCA}"/>
              </a:ext>
            </a:extLst>
          </p:cNvPr>
          <p:cNvCxnSpPr/>
          <p:nvPr/>
        </p:nvCxnSpPr>
        <p:spPr>
          <a:xfrm flipV="1">
            <a:off x="7797455" y="3996620"/>
            <a:ext cx="0" cy="6309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21C5AE0-B8B6-5E75-A497-1BE1FF933FCF}"/>
              </a:ext>
            </a:extLst>
          </p:cNvPr>
          <p:cNvCxnSpPr>
            <a:cxnSpLocks/>
          </p:cNvCxnSpPr>
          <p:nvPr/>
        </p:nvCxnSpPr>
        <p:spPr>
          <a:xfrm>
            <a:off x="7792181" y="4640290"/>
            <a:ext cx="0" cy="11113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/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blipFill>
                <a:blip r:embed="rId5"/>
                <a:stretch>
                  <a:fillRect l="-27273" t="-4545"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/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blipFill>
                <a:blip r:embed="rId6"/>
                <a:stretch>
                  <a:fillRect l="-24138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/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blipFill>
                <a:blip r:embed="rId7"/>
                <a:stretch>
                  <a:fillRect l="-17241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BBA39E7-E6A6-891A-35CE-32A41EEBAB2D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0654033" y="2021371"/>
            <a:ext cx="745067" cy="480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5CF7579B-8063-3F24-B0B8-3DC2A0437BB0}"/>
              </a:ext>
            </a:extLst>
          </p:cNvPr>
          <p:cNvSpPr txBox="1"/>
          <p:nvPr/>
        </p:nvSpPr>
        <p:spPr>
          <a:xfrm>
            <a:off x="11399100" y="183670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Mirror / Silver Spray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694493-8C22-A9C8-2886-3C2F617496CB}"/>
              </a:ext>
            </a:extLst>
          </p:cNvPr>
          <p:cNvSpPr txBox="1"/>
          <p:nvPr/>
        </p:nvSpPr>
        <p:spPr>
          <a:xfrm>
            <a:off x="11385613" y="380379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Jar Bottom / Glass Slide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BEC0022-4DC0-7DF5-14B1-0AB1C324147F}"/>
              </a:ext>
            </a:extLst>
          </p:cNvPr>
          <p:cNvSpPr txBox="1"/>
          <p:nvPr/>
        </p:nvSpPr>
        <p:spPr>
          <a:xfrm>
            <a:off x="11385613" y="4831080"/>
            <a:ext cx="314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Voice Coil Actuator (optional)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7686161-EBBF-49F9-A04D-8E1D0D9B37D7}"/>
              </a:ext>
            </a:extLst>
          </p:cNvPr>
          <p:cNvSpPr txBox="1"/>
          <p:nvPr/>
        </p:nvSpPr>
        <p:spPr>
          <a:xfrm>
            <a:off x="11385613" y="53447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Sensor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3D199A8-570D-21DD-ADBD-E681E29485BB}"/>
              </a:ext>
            </a:extLst>
          </p:cNvPr>
          <p:cNvSpPr txBox="1"/>
          <p:nvPr/>
        </p:nvSpPr>
        <p:spPr>
          <a:xfrm>
            <a:off x="11385613" y="5858362"/>
            <a:ext cx="196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Torch LED (flash)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7C2F87-DD5B-A203-AE8C-447A48F823E0}"/>
              </a:ext>
            </a:extLst>
          </p:cNvPr>
          <p:cNvSpPr txBox="1"/>
          <p:nvPr/>
        </p:nvSpPr>
        <p:spPr>
          <a:xfrm>
            <a:off x="11385613" y="637200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PCB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CB99C2-AB0E-4951-3B9E-BA16F465B163}"/>
              </a:ext>
            </a:extLst>
          </p:cNvPr>
          <p:cNvSpPr txBox="1"/>
          <p:nvPr/>
        </p:nvSpPr>
        <p:spPr>
          <a:xfrm>
            <a:off x="11385613" y="431743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Objective Lens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A7BFEF75-B954-E805-2B52-6C9E804DDA2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10807186" y="3988464"/>
            <a:ext cx="578427" cy="88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5260C1A6-DAC5-2EBA-4BDB-36473BF355CC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8812621" y="4502105"/>
            <a:ext cx="2572992" cy="146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FE76FD50-4DDD-8998-0F45-6BE26E1B8D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443888" y="4902620"/>
            <a:ext cx="1941725" cy="113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D84540BB-9EE0-2430-066E-790643B83D0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192424" y="5529387"/>
            <a:ext cx="2193189" cy="286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E75B1C2-FAC9-7EBF-C5B4-86DF5DEF8E1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654033" y="6031511"/>
            <a:ext cx="731580" cy="11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ABAE968-B90A-C2FA-9098-B245C1EAC6F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0804671" y="6274152"/>
            <a:ext cx="580942" cy="28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01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6401F352-7027-8AB9-4D32-72F017869497}"/>
              </a:ext>
            </a:extLst>
          </p:cNvPr>
          <p:cNvSpPr/>
          <p:nvPr/>
        </p:nvSpPr>
        <p:spPr>
          <a:xfrm>
            <a:off x="-914399" y="-204925"/>
            <a:ext cx="15206869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0273423-871B-B769-4C93-AFC2B465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83" y="204924"/>
            <a:ext cx="5157029" cy="6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E1DFEDD-3C02-7434-C8F0-CB4CD118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3" y="204925"/>
            <a:ext cx="4077484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176862ED-59C8-1033-DCA0-D8AD9D6B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2" y="3391090"/>
            <a:ext cx="4077483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30406E6-836A-A869-D651-2C72F4894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3726751" y="3391090"/>
            <a:ext cx="3830932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1F70A60-C530-608E-9518-1D3A6CC1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742811" y="3979733"/>
            <a:ext cx="1338469" cy="113968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56EACF2-5026-753D-B308-7977EFA6C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1002915" y="878726"/>
            <a:ext cx="1351722" cy="1073426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D4A7D28-B63A-31CE-AF37-916CC04F8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3726751" y="204924"/>
            <a:ext cx="3850958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B91D261-C2CD-51DC-23EA-B9F17FAD634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0875785" y="1336635"/>
            <a:ext cx="745067" cy="48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0866B38-6E24-EE87-216C-C17692BD41D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05348" y="3084541"/>
            <a:ext cx="915504" cy="14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3327D48-1FF4-A1FA-8F6D-138F69B5EB1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0247596" y="4167241"/>
            <a:ext cx="13732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273EC4-00A9-D855-8F10-870C49572DD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0365938" y="5021551"/>
            <a:ext cx="1254914" cy="13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B25C6C6-C905-04A7-3821-A6B6B4C5DEB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0466031" y="5836823"/>
            <a:ext cx="1154821" cy="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9CF50B2-71A9-5F33-CFDD-5CE663B43D2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9838574" y="4594396"/>
            <a:ext cx="1782278" cy="2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C99736F-7A30-57D4-67E7-B12EB612DC51}"/>
              </a:ext>
            </a:extLst>
          </p:cNvPr>
          <p:cNvSpPr txBox="1"/>
          <p:nvPr/>
        </p:nvSpPr>
        <p:spPr>
          <a:xfrm>
            <a:off x="11620852" y="11519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Illumination Periscope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EAFD9E-2081-3452-9699-54FDBD1B5E1F}"/>
              </a:ext>
            </a:extLst>
          </p:cNvPr>
          <p:cNvSpPr txBox="1"/>
          <p:nvPr/>
        </p:nvSpPr>
        <p:spPr>
          <a:xfrm>
            <a:off x="11620852" y="304525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Sample Stage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6A791F1-0207-F802-7AAF-CED3C6E5B0CC}"/>
              </a:ext>
            </a:extLst>
          </p:cNvPr>
          <p:cNvSpPr txBox="1"/>
          <p:nvPr/>
        </p:nvSpPr>
        <p:spPr>
          <a:xfrm>
            <a:off x="11620852" y="398257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Lid and Optics Holder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6E0FA4-948C-8EAB-75B3-E83A05F644F8}"/>
              </a:ext>
            </a:extLst>
          </p:cNvPr>
          <p:cNvSpPr txBox="1"/>
          <p:nvPr/>
        </p:nvSpPr>
        <p:spPr>
          <a:xfrm>
            <a:off x="11620852" y="44097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(unfolded)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9D136F7-F6E8-CDBB-2245-6917FA41CA65}"/>
              </a:ext>
            </a:extLst>
          </p:cNvPr>
          <p:cNvSpPr txBox="1"/>
          <p:nvPr/>
        </p:nvSpPr>
        <p:spPr>
          <a:xfrm>
            <a:off x="11620852" y="483688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8345C4-CE0E-BC84-A665-3C3D80D140E8}"/>
              </a:ext>
            </a:extLst>
          </p:cNvPr>
          <p:cNvSpPr txBox="1"/>
          <p:nvPr/>
        </p:nvSpPr>
        <p:spPr>
          <a:xfrm>
            <a:off x="11620852" y="526404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 MB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BCCF35-3E48-349D-8DCA-CC03BAE5665F}"/>
              </a:ext>
            </a:extLst>
          </p:cNvPr>
          <p:cNvSpPr txBox="1"/>
          <p:nvPr/>
        </p:nvSpPr>
        <p:spPr>
          <a:xfrm>
            <a:off x="11620852" y="56911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59D46B5-98A5-433F-3EC7-FCE7BAB4197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0915783" y="5448707"/>
            <a:ext cx="705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B6FC28AC-90D4-05CD-30EE-AD4522DF79C9}"/>
              </a:ext>
            </a:extLst>
          </p:cNvPr>
          <p:cNvSpPr/>
          <p:nvPr/>
        </p:nvSpPr>
        <p:spPr>
          <a:xfrm>
            <a:off x="-683063" y="22576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333A61B-4DED-3BA4-2B3B-CC5B41B38E69}"/>
              </a:ext>
            </a:extLst>
          </p:cNvPr>
          <p:cNvSpPr/>
          <p:nvPr/>
        </p:nvSpPr>
        <p:spPr>
          <a:xfrm>
            <a:off x="3726751" y="220473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628145-0D14-29F7-69E6-F12E1F45FAEE}"/>
              </a:ext>
            </a:extLst>
          </p:cNvPr>
          <p:cNvSpPr/>
          <p:nvPr/>
        </p:nvSpPr>
        <p:spPr>
          <a:xfrm>
            <a:off x="-683063" y="3389839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34A4121-FEB9-5DEC-7BB2-D58130D78FA9}"/>
              </a:ext>
            </a:extLst>
          </p:cNvPr>
          <p:cNvSpPr/>
          <p:nvPr/>
        </p:nvSpPr>
        <p:spPr>
          <a:xfrm>
            <a:off x="3726751" y="3384544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C198E99-6A59-EB0B-951E-21E081438817}"/>
              </a:ext>
            </a:extLst>
          </p:cNvPr>
          <p:cNvSpPr/>
          <p:nvPr/>
        </p:nvSpPr>
        <p:spPr>
          <a:xfrm>
            <a:off x="8482641" y="25929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6743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48D395B-047E-EAA4-19B9-FF7AB703A327}"/>
              </a:ext>
            </a:extLst>
          </p:cNvPr>
          <p:cNvSpPr/>
          <p:nvPr/>
        </p:nvSpPr>
        <p:spPr>
          <a:xfrm>
            <a:off x="-7603435" y="-938236"/>
            <a:ext cx="21058178" cy="82534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60425B03-51AB-DA32-AC57-8C8B5BC72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9815"/>
          <a:stretch/>
        </p:blipFill>
        <p:spPr bwMode="auto">
          <a:xfrm>
            <a:off x="-7310689" y="-542235"/>
            <a:ext cx="7618354" cy="722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29C4591-6ADF-6E71-4975-B5A5B2BA1611}"/>
              </a:ext>
            </a:extLst>
          </p:cNvPr>
          <p:cNvGrpSpPr/>
          <p:nvPr/>
        </p:nvGrpSpPr>
        <p:grpSpPr>
          <a:xfrm>
            <a:off x="943924" y="-1320800"/>
            <a:ext cx="5744688" cy="8001001"/>
            <a:chOff x="3223656" y="-1143000"/>
            <a:chExt cx="5744688" cy="8001001"/>
          </a:xfrm>
          <a:effectLst>
            <a:outerShdw blurRad="355333" dist="107290" dir="2700000" sx="101000" sy="101000" algn="tl" rotWithShape="0">
              <a:prstClr val="black">
                <a:alpha val="40000"/>
              </a:prstClr>
            </a:outerShdw>
          </a:effectLst>
        </p:grpSpPr>
        <p:pic>
          <p:nvPicPr>
            <p:cNvPr id="3076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A16E0D5D-EEB5-6477-7CE1-5CFE02738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3223656" y="-1143000"/>
              <a:ext cx="5744688" cy="5209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9AB233D-C23D-2DB3-B0FE-82C6E5182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434" b="74905"/>
            <a:stretch/>
          </p:blipFill>
          <p:spPr>
            <a:xfrm>
              <a:off x="3223656" y="1"/>
              <a:ext cx="5744688" cy="172103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E485272-5280-45F0-7306-1D9DECB18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571" r="589" b="21903"/>
            <a:stretch/>
          </p:blipFill>
          <p:spPr>
            <a:xfrm>
              <a:off x="3223656" y="1463041"/>
              <a:ext cx="5744688" cy="5394960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2EF1BF6-F5BC-C74E-7CAB-2D49A2FB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441" y="758227"/>
              <a:ext cx="3077171" cy="230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B1F7453-456A-3B44-1ECC-E7134666F672}"/>
                </a:ext>
              </a:extLst>
            </p:cNvPr>
            <p:cNvSpPr/>
            <p:nvPr/>
          </p:nvSpPr>
          <p:spPr>
            <a:xfrm>
              <a:off x="6716672" y="758227"/>
              <a:ext cx="2251671" cy="2307878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334F654-D0A4-37AF-6A93-062061F8FB47}"/>
              </a:ext>
            </a:extLst>
          </p:cNvPr>
          <p:cNvGrpSpPr/>
          <p:nvPr/>
        </p:nvGrpSpPr>
        <p:grpSpPr>
          <a:xfrm>
            <a:off x="7109339" y="-1275079"/>
            <a:ext cx="5675328" cy="7891779"/>
            <a:chOff x="7109339" y="-1275079"/>
            <a:chExt cx="5675328" cy="7891779"/>
          </a:xfrm>
          <a:effectLst>
            <a:outerShdw blurRad="378064" dist="60358" dir="2700000" sx="101333" sy="101333" algn="tl" rotWithShape="0">
              <a:prstClr val="black">
                <a:alpha val="15000"/>
              </a:prstClr>
            </a:outerShdw>
          </a:effectLst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83D6A3B-CC40-5327-02FD-0142879603CB}"/>
                </a:ext>
              </a:extLst>
            </p:cNvPr>
            <p:cNvGrpSpPr/>
            <p:nvPr/>
          </p:nvGrpSpPr>
          <p:grpSpPr>
            <a:xfrm>
              <a:off x="7109339" y="-1275079"/>
              <a:ext cx="5675328" cy="7891779"/>
              <a:chOff x="7109339" y="-1275079"/>
              <a:chExt cx="5675328" cy="7891779"/>
            </a:xfrm>
          </p:grpSpPr>
          <p:pic>
            <p:nvPicPr>
              <p:cNvPr id="13" name="Picture 4" descr="Chrome Browser Vector Art, Icons, and Graphics for Free Download">
                <a:extLst>
                  <a:ext uri="{FF2B5EF4-FFF2-40B4-BE49-F238E27FC236}">
                    <a16:creationId xmlns:a16="http://schemas.microsoft.com/office/drawing/2014/main" id="{3892EF90-FBE3-67B8-FE76-6CC1B5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2" r="11615"/>
              <a:stretch/>
            </p:blipFill>
            <p:spPr bwMode="auto">
              <a:xfrm>
                <a:off x="7109339" y="-1275079"/>
                <a:ext cx="5675328" cy="5209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EC77C156-E3CC-1FC7-2F92-37F0794DA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88" r="1208" b="1955"/>
              <a:stretch/>
            </p:blipFill>
            <p:spPr>
              <a:xfrm>
                <a:off x="7137400" y="-107223"/>
                <a:ext cx="5647267" cy="6723923"/>
              </a:xfrm>
              <a:prstGeom prst="rect">
                <a:avLst/>
              </a:prstGeom>
            </p:spPr>
          </p:pic>
        </p:grp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65CF639-E340-463C-1ABA-AD8E10967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339" y="2032000"/>
              <a:ext cx="5039069" cy="421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434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F3C8DEA9-9F4D-0CD1-61F5-7480C0EA5749}"/>
              </a:ext>
            </a:extLst>
          </p:cNvPr>
          <p:cNvSpPr/>
          <p:nvPr/>
        </p:nvSpPr>
        <p:spPr>
          <a:xfrm>
            <a:off x="1083365" y="4204252"/>
            <a:ext cx="8189844" cy="1669774"/>
          </a:xfrm>
          <a:prstGeom prst="rect">
            <a:avLst/>
          </a:prstGeom>
          <a:solidFill>
            <a:srgbClr val="F1F9EF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F2B3085-7D41-D6E1-A1DB-704898057AC9}"/>
              </a:ext>
            </a:extLst>
          </p:cNvPr>
          <p:cNvSpPr/>
          <p:nvPr/>
        </p:nvSpPr>
        <p:spPr>
          <a:xfrm>
            <a:off x="1282146" y="327991"/>
            <a:ext cx="1798983" cy="636105"/>
          </a:xfrm>
          <a:prstGeom prst="roundRect">
            <a:avLst/>
          </a:prstGeom>
          <a:solidFill>
            <a:srgbClr val="E638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  <a:cs typeface="Arial" panose="020B0604020202020204" pitchFamily="34" charset="0"/>
              </a:rPr>
              <a:t>Start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BDF69C-4E59-5CA6-2204-91DC96FB588C}"/>
              </a:ext>
            </a:extLst>
          </p:cNvPr>
          <p:cNvSpPr/>
          <p:nvPr/>
        </p:nvSpPr>
        <p:spPr>
          <a:xfrm>
            <a:off x="1282147" y="1123122"/>
            <a:ext cx="1798983" cy="586409"/>
          </a:xfrm>
          <a:prstGeom prst="rect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Open AP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C9D1A6C-A119-960A-5F2A-188BCE673BBE}"/>
              </a:ext>
            </a:extLst>
          </p:cNvPr>
          <p:cNvSpPr/>
          <p:nvPr/>
        </p:nvSpPr>
        <p:spPr>
          <a:xfrm>
            <a:off x="3462130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</a:t>
            </a:r>
            <a:r>
              <a:rPr lang="de-DE" sz="1200" dirty="0" err="1">
                <a:latin typeface="Courier" pitchFamily="2" charset="0"/>
              </a:rPr>
              <a:t>matchboxscope.local</a:t>
            </a:r>
            <a:endParaRPr lang="de-DE" sz="1200" dirty="0">
              <a:latin typeface="Courier" pitchFamily="2" charset="0"/>
            </a:endParaRPr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AAC3AED7-DB4E-267C-40DE-7F678F6413BC}"/>
              </a:ext>
            </a:extLst>
          </p:cNvPr>
          <p:cNvSpPr/>
          <p:nvPr/>
        </p:nvSpPr>
        <p:spPr>
          <a:xfrm>
            <a:off x="1436201" y="1938130"/>
            <a:ext cx="1490870" cy="944218"/>
          </a:xfrm>
          <a:prstGeom prst="diamond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WiFi?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582081C-8EC1-DA30-F29B-3264F0953CF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181638" y="964096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3E3392A-CD62-8F72-3A3A-F765E0D6908B}"/>
              </a:ext>
            </a:extLst>
          </p:cNvPr>
          <p:cNvCxnSpPr/>
          <p:nvPr/>
        </p:nvCxnSpPr>
        <p:spPr>
          <a:xfrm>
            <a:off x="2181636" y="1709531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BA14931-6E97-0FCE-2478-2B23A3F01A3C}"/>
              </a:ext>
            </a:extLst>
          </p:cNvPr>
          <p:cNvSpPr/>
          <p:nvPr/>
        </p:nvSpPr>
        <p:spPr>
          <a:xfrm>
            <a:off x="1282146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http://192.168.4.1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6B970E-B216-741E-ED61-838092559B8B}"/>
              </a:ext>
            </a:extLst>
          </p:cNvPr>
          <p:cNvCxnSpPr/>
          <p:nvPr/>
        </p:nvCxnSpPr>
        <p:spPr>
          <a:xfrm>
            <a:off x="2181636" y="2929558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E847EB3-6AB5-2913-FA2B-07E3B8CE297E}"/>
              </a:ext>
            </a:extLst>
          </p:cNvPr>
          <p:cNvCxnSpPr>
            <a:cxnSpLocks/>
          </p:cNvCxnSpPr>
          <p:nvPr/>
        </p:nvCxnSpPr>
        <p:spPr>
          <a:xfrm>
            <a:off x="4361621" y="2410239"/>
            <a:ext cx="1" cy="63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5A96F2F-71A3-B1AB-D4AC-35E6D0DF8739}"/>
              </a:ext>
            </a:extLst>
          </p:cNvPr>
          <p:cNvCxnSpPr>
            <a:stCxn id="8" idx="3"/>
          </p:cNvCxnSpPr>
          <p:nvPr/>
        </p:nvCxnSpPr>
        <p:spPr>
          <a:xfrm>
            <a:off x="2927071" y="2410239"/>
            <a:ext cx="1434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2AF7A67-4409-43E2-B076-6E0E433D607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181636" y="3722204"/>
            <a:ext cx="2" cy="58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C339AE4-E915-6217-D8F7-4FEA902B6A68}"/>
              </a:ext>
            </a:extLst>
          </p:cNvPr>
          <p:cNvCxnSpPr>
            <a:cxnSpLocks/>
          </p:cNvCxnSpPr>
          <p:nvPr/>
        </p:nvCxnSpPr>
        <p:spPr>
          <a:xfrm>
            <a:off x="715616" y="4013752"/>
            <a:ext cx="36460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6BA6CA39-0FD3-83CD-638F-874F8431762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361621" y="3722204"/>
            <a:ext cx="1" cy="291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41FFDEBD-74D4-2F89-1DB1-EF4C958BEA17}"/>
              </a:ext>
            </a:extLst>
          </p:cNvPr>
          <p:cNvSpPr/>
          <p:nvPr/>
        </p:nvSpPr>
        <p:spPr>
          <a:xfrm>
            <a:off x="1282146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Capture Still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06EB62D-5FDA-E7D8-4F03-6DE146F3B57E}"/>
              </a:ext>
            </a:extLst>
          </p:cNvPr>
          <p:cNvSpPr/>
          <p:nvPr/>
        </p:nvSpPr>
        <p:spPr>
          <a:xfrm>
            <a:off x="3271628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Render</a:t>
            </a:r>
            <a:r>
              <a:rPr lang="de-DE" sz="1200" dirty="0">
                <a:latin typeface="Courier" pitchFamily="2" charset="0"/>
              </a:rPr>
              <a:t> Stream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6DD4E43-9BE0-C94E-6E76-BE1BDCE922B5}"/>
              </a:ext>
            </a:extLst>
          </p:cNvPr>
          <p:cNvSpPr/>
          <p:nvPr/>
        </p:nvSpPr>
        <p:spPr>
          <a:xfrm>
            <a:off x="5261113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Focus Stack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8D5E40-06F3-777D-9F61-BF0279E00EB7}"/>
              </a:ext>
            </a:extLst>
          </p:cNvPr>
          <p:cNvSpPr/>
          <p:nvPr/>
        </p:nvSpPr>
        <p:spPr>
          <a:xfrm>
            <a:off x="5261113" y="5111188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Timelapse</a:t>
            </a:r>
            <a:endParaRPr lang="de-DE" sz="1200" dirty="0">
              <a:latin typeface="Courier" pitchFamily="2" charset="0"/>
            </a:endParaRP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1679CF9-EEDC-E5B0-4266-E5532845EAE6}"/>
              </a:ext>
            </a:extLst>
          </p:cNvPr>
          <p:cNvCxnSpPr>
            <a:cxnSpLocks/>
          </p:cNvCxnSpPr>
          <p:nvPr/>
        </p:nvCxnSpPr>
        <p:spPr>
          <a:xfrm>
            <a:off x="715617" y="5309152"/>
            <a:ext cx="1464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DEF58D13-160B-2815-161A-8E4D25835836}"/>
              </a:ext>
            </a:extLst>
          </p:cNvPr>
          <p:cNvCxnSpPr>
            <a:cxnSpLocks/>
          </p:cNvCxnSpPr>
          <p:nvPr/>
        </p:nvCxnSpPr>
        <p:spPr>
          <a:xfrm flipV="1">
            <a:off x="715616" y="4013752"/>
            <a:ext cx="0" cy="1281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903DDF4-A752-2252-9ACE-7807D05E15B4}"/>
              </a:ext>
            </a:extLst>
          </p:cNvPr>
          <p:cNvSpPr/>
          <p:nvPr/>
        </p:nvSpPr>
        <p:spPr>
          <a:xfrm>
            <a:off x="2102956" y="3946662"/>
            <a:ext cx="154058" cy="154058"/>
          </a:xfrm>
          <a:prstGeom prst="ellipse">
            <a:avLst/>
          </a:prstGeom>
          <a:solidFill>
            <a:srgbClr val="1D35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3B74A44E-928F-AF5D-29FE-29E072F1C9A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79985" y="4985300"/>
            <a:ext cx="1653" cy="323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5A7F2332-307A-E497-DDB8-EF038CADC3CA}"/>
              </a:ext>
            </a:extLst>
          </p:cNvPr>
          <p:cNvSpPr/>
          <p:nvPr/>
        </p:nvSpPr>
        <p:spPr>
          <a:xfrm>
            <a:off x="7250595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Process</a:t>
            </a:r>
            <a:r>
              <a:rPr lang="de-DE" sz="1200" dirty="0">
                <a:latin typeface="Courier" pitchFamily="2" charset="0"/>
              </a:rPr>
              <a:t> </a:t>
            </a:r>
          </a:p>
          <a:p>
            <a:pPr algn="ctr"/>
            <a:r>
              <a:rPr lang="de-DE" sz="1200" dirty="0">
                <a:latin typeface="Courier" pitchFamily="2" charset="0"/>
              </a:rPr>
              <a:t>Image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9584A07-C5B0-EFAD-8D85-B0C341DA2D8A}"/>
              </a:ext>
            </a:extLst>
          </p:cNvPr>
          <p:cNvSpPr/>
          <p:nvPr/>
        </p:nvSpPr>
        <p:spPr>
          <a:xfrm>
            <a:off x="3271628" y="5111189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Upload Image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F00B8AF-0E35-E04B-77A2-5C178C733C09}"/>
              </a:ext>
            </a:extLst>
          </p:cNvPr>
          <p:cNvSpPr/>
          <p:nvPr/>
        </p:nvSpPr>
        <p:spPr>
          <a:xfrm>
            <a:off x="7250595" y="5111187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Set </a:t>
            </a:r>
            <a:r>
              <a:rPr lang="de-DE" sz="1200" dirty="0" err="1">
                <a:latin typeface="Courier" pitchFamily="2" charset="0"/>
              </a:rPr>
              <a:t>Camera</a:t>
            </a:r>
            <a:r>
              <a:rPr lang="de-DE" sz="1200" dirty="0">
                <a:latin typeface="Courier" pitchFamily="2" charset="0"/>
              </a:rPr>
              <a:t> Parameters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77E09B-6842-753A-93B4-1F774E95ECB4}"/>
              </a:ext>
            </a:extLst>
          </p:cNvPr>
          <p:cNvSpPr txBox="1"/>
          <p:nvPr/>
        </p:nvSpPr>
        <p:spPr>
          <a:xfrm>
            <a:off x="1492521" y="5350807"/>
            <a:ext cx="143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via Browser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70676DD2-7ECC-1207-E605-7BE81C3E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19" y="-2924355"/>
            <a:ext cx="3836505" cy="2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1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F991887-9CDE-E0B1-383B-68F096F2CCAE}"/>
              </a:ext>
            </a:extLst>
          </p:cNvPr>
          <p:cNvSpPr/>
          <p:nvPr/>
        </p:nvSpPr>
        <p:spPr>
          <a:xfrm>
            <a:off x="1106905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Webserver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D53697-580A-49FD-4401-F6179A33E840}"/>
              </a:ext>
            </a:extLst>
          </p:cNvPr>
          <p:cNvSpPr/>
          <p:nvPr/>
        </p:nvSpPr>
        <p:spPr>
          <a:xfrm>
            <a:off x="1357162" y="3429000"/>
            <a:ext cx="1944303" cy="1268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REST APIS (80)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93394B8-95F4-CDD3-D2BE-169A5F94ADE6}"/>
              </a:ext>
            </a:extLst>
          </p:cNvPr>
          <p:cNvSpPr/>
          <p:nvPr/>
        </p:nvSpPr>
        <p:spPr>
          <a:xfrm>
            <a:off x="3431406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Webpage</a:t>
            </a:r>
          </a:p>
          <a:p>
            <a:pPr algn="ctr"/>
            <a:r>
              <a:rPr lang="de-DE" dirty="0"/>
              <a:t>(80)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2DEAA98-0B3E-45F2-6490-676F842DB969}"/>
              </a:ext>
            </a:extLst>
          </p:cNvPr>
          <p:cNvSpPr/>
          <p:nvPr/>
        </p:nvSpPr>
        <p:spPr>
          <a:xfrm>
            <a:off x="3402530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1DDC81-5544-983F-9107-F05C0EB3EEDC}"/>
              </a:ext>
            </a:extLst>
          </p:cNvPr>
          <p:cNvSpPr/>
          <p:nvPr/>
        </p:nvSpPr>
        <p:spPr>
          <a:xfrm>
            <a:off x="5317957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Website (GUI)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6E5F1D-B09B-9D2E-BA61-C34AAB6A01B6}"/>
              </a:ext>
            </a:extLst>
          </p:cNvPr>
          <p:cNvSpPr/>
          <p:nvPr/>
        </p:nvSpPr>
        <p:spPr>
          <a:xfrm>
            <a:off x="5471961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7D6374-3E47-953A-519E-4FD6BD42046F}"/>
              </a:ext>
            </a:extLst>
          </p:cNvPr>
          <p:cNvSpPr/>
          <p:nvPr/>
        </p:nvSpPr>
        <p:spPr>
          <a:xfrm>
            <a:off x="1090577" y="4967495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Image Acquisition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56F87C9-E78A-670C-6301-74EC34362BC8}"/>
              </a:ext>
            </a:extLst>
          </p:cNvPr>
          <p:cNvSpPr/>
          <p:nvPr/>
        </p:nvSpPr>
        <p:spPr>
          <a:xfrm>
            <a:off x="340252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Frame Acquisition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EC05B9-AF51-2670-6E6B-CA392F161C39}"/>
              </a:ext>
            </a:extLst>
          </p:cNvPr>
          <p:cNvSpPr/>
          <p:nvPr/>
        </p:nvSpPr>
        <p:spPr>
          <a:xfrm>
            <a:off x="1973694" y="508016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8E5E55-429A-F55B-93E0-5AC7FE905A56}"/>
              </a:ext>
            </a:extLst>
          </p:cNvPr>
          <p:cNvSpPr/>
          <p:nvPr/>
        </p:nvSpPr>
        <p:spPr>
          <a:xfrm>
            <a:off x="1014434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Light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615D730-9A37-C8A5-09D7-BA2A7406A570}"/>
              </a:ext>
            </a:extLst>
          </p:cNvPr>
          <p:cNvSpPr/>
          <p:nvPr/>
        </p:nvSpPr>
        <p:spPr>
          <a:xfrm>
            <a:off x="3402528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Parameter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49E88E-96BB-39AF-0D50-919FE8AD7263}"/>
              </a:ext>
            </a:extLst>
          </p:cNvPr>
          <p:cNvSpPr/>
          <p:nvPr/>
        </p:nvSpPr>
        <p:spPr>
          <a:xfrm>
            <a:off x="5317957" y="501716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File IO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DEDED61-6B90-16DB-294D-8CBE07183EFA}"/>
              </a:ext>
            </a:extLst>
          </p:cNvPr>
          <p:cNvSpPr/>
          <p:nvPr/>
        </p:nvSpPr>
        <p:spPr>
          <a:xfrm>
            <a:off x="550289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Upload </a:t>
            </a:r>
            <a:r>
              <a:rPr lang="de-DE" dirty="0" err="1"/>
              <a:t>GDrive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F628FB4-14AE-7F7A-9F97-E3D1073C2273}"/>
              </a:ext>
            </a:extLst>
          </p:cNvPr>
          <p:cNvSpPr/>
          <p:nvPr/>
        </p:nvSpPr>
        <p:spPr>
          <a:xfrm>
            <a:off x="5471961" y="6971441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 </a:t>
            </a:r>
            <a:r>
              <a:rPr lang="de-DE" dirty="0" err="1"/>
              <a:t>to</a:t>
            </a:r>
            <a:r>
              <a:rPr lang="de-DE" dirty="0"/>
              <a:t> SD Card 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F3EA3F-75F1-F4CA-2D3F-2F4B6E2FBAF5}"/>
              </a:ext>
            </a:extLst>
          </p:cNvPr>
          <p:cNvSpPr/>
          <p:nvPr/>
        </p:nvSpPr>
        <p:spPr>
          <a:xfrm>
            <a:off x="5502899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ImJoy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859490-2F14-ACA4-D43F-E9D49B610F6C}"/>
              </a:ext>
            </a:extLst>
          </p:cNvPr>
          <p:cNvSpPr/>
          <p:nvPr/>
        </p:nvSpPr>
        <p:spPr>
          <a:xfrm>
            <a:off x="7310386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Change </a:t>
            </a:r>
            <a:r>
              <a:rPr lang="de-DE" dirty="0" err="1"/>
              <a:t>Camera</a:t>
            </a:r>
            <a:r>
              <a:rPr lang="de-DE" dirty="0"/>
              <a:t> Parameters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8F0B067-31A8-2D16-A8E0-C0954DF0F18D}"/>
              </a:ext>
            </a:extLst>
          </p:cNvPr>
          <p:cNvSpPr/>
          <p:nvPr/>
        </p:nvSpPr>
        <p:spPr>
          <a:xfrm>
            <a:off x="9333754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Power Management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2B68D62-3968-6F03-8F0A-DA3DCEC9A89A}"/>
              </a:ext>
            </a:extLst>
          </p:cNvPr>
          <p:cNvSpPr/>
          <p:nvPr/>
        </p:nvSpPr>
        <p:spPr>
          <a:xfrm>
            <a:off x="9563728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Deep Sleep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861B379-6AB1-43AB-7430-9FB0E6A9C666}"/>
              </a:ext>
            </a:extLst>
          </p:cNvPr>
          <p:cNvSpPr/>
          <p:nvPr/>
        </p:nvSpPr>
        <p:spPr>
          <a:xfrm>
            <a:off x="9612714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Timelapse</a:t>
            </a:r>
            <a:r>
              <a:rPr lang="de-DE" dirty="0"/>
              <a:t> 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DC7ECE9-ED61-6777-815F-179FB3B109AD}"/>
              </a:ext>
            </a:extLst>
          </p:cNvPr>
          <p:cNvSpPr/>
          <p:nvPr/>
        </p:nvSpPr>
        <p:spPr>
          <a:xfrm>
            <a:off x="11278228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ABFCCBC-0D21-F65B-CC20-599271D89451}"/>
              </a:ext>
            </a:extLst>
          </p:cNvPr>
          <p:cNvSpPr/>
          <p:nvPr/>
        </p:nvSpPr>
        <p:spPr>
          <a:xfrm>
            <a:off x="1404944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OTA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2C6CDF2-1105-F424-CD77-08526ECF9AAE}"/>
              </a:ext>
            </a:extLst>
          </p:cNvPr>
          <p:cNvSpPr/>
          <p:nvPr/>
        </p:nvSpPr>
        <p:spPr>
          <a:xfrm>
            <a:off x="7233384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Image Post Processing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599DBA7-6650-8AE6-3640-F79E9E452809}"/>
              </a:ext>
            </a:extLst>
          </p:cNvPr>
          <p:cNvSpPr/>
          <p:nvPr/>
        </p:nvSpPr>
        <p:spPr>
          <a:xfrm>
            <a:off x="2267092" y="7587458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 Stack 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E5FACC3-2C68-17D6-A42A-FD14ECC287CD}"/>
              </a:ext>
            </a:extLst>
          </p:cNvPr>
          <p:cNvSpPr/>
          <p:nvPr/>
        </p:nvSpPr>
        <p:spPr>
          <a:xfrm>
            <a:off x="544859" y="5729009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(optional) </a:t>
            </a:r>
            <a:r>
              <a:rPr lang="de-DE" dirty="0" err="1"/>
              <a:t>Autofucus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06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B3595-754A-B02F-8CC9-76312FAE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C5531-89D8-BEEF-9302-D4E985D40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47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>
            <a:extLst>
              <a:ext uri="{FF2B5EF4-FFF2-40B4-BE49-F238E27FC236}">
                <a16:creationId xmlns:a16="http://schemas.microsoft.com/office/drawing/2014/main" id="{36492EFD-24E7-DE1C-C69F-21B764CEDE29}"/>
              </a:ext>
            </a:extLst>
          </p:cNvPr>
          <p:cNvSpPr/>
          <p:nvPr/>
        </p:nvSpPr>
        <p:spPr>
          <a:xfrm>
            <a:off x="1518426" y="112481"/>
            <a:ext cx="9414652" cy="6633037"/>
          </a:xfrm>
          <a:prstGeom prst="rect">
            <a:avLst/>
          </a:prstGeom>
          <a:solidFill>
            <a:srgbClr val="F1F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A7F7A8-9EBD-3B58-1A5F-E607BF85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662" y="3437396"/>
            <a:ext cx="3836505" cy="2877379"/>
          </a:xfrm>
          <a:prstGeom prst="rect">
            <a:avLst/>
          </a:prstGeom>
        </p:spPr>
      </p:pic>
      <p:grpSp>
        <p:nvGrpSpPr>
          <p:cNvPr id="1063" name="Gruppieren 1062">
            <a:extLst>
              <a:ext uri="{FF2B5EF4-FFF2-40B4-BE49-F238E27FC236}">
                <a16:creationId xmlns:a16="http://schemas.microsoft.com/office/drawing/2014/main" id="{EAA31B41-02D5-DB62-703C-6BBDA501BE1C}"/>
              </a:ext>
            </a:extLst>
          </p:cNvPr>
          <p:cNvGrpSpPr/>
          <p:nvPr/>
        </p:nvGrpSpPr>
        <p:grpSpPr>
          <a:xfrm>
            <a:off x="8215233" y="733441"/>
            <a:ext cx="2039948" cy="1649895"/>
            <a:chOff x="7478399" y="864641"/>
            <a:chExt cx="2039948" cy="1649895"/>
          </a:xfrm>
        </p:grpSpPr>
        <p:sp>
          <p:nvSpPr>
            <p:cNvPr id="5" name="Trapez 4">
              <a:extLst>
                <a:ext uri="{FF2B5EF4-FFF2-40B4-BE49-F238E27FC236}">
                  <a16:creationId xmlns:a16="http://schemas.microsoft.com/office/drawing/2014/main" id="{FAC7B126-171E-9075-C3DC-223FF1D25424}"/>
                </a:ext>
              </a:extLst>
            </p:cNvPr>
            <p:cNvSpPr/>
            <p:nvPr/>
          </p:nvSpPr>
          <p:spPr>
            <a:xfrm>
              <a:off x="7478399" y="864641"/>
              <a:ext cx="1858617" cy="636104"/>
            </a:xfrm>
            <a:prstGeom prst="trapezoid">
              <a:avLst>
                <a:gd name="adj" fmla="val 85870"/>
              </a:avLst>
            </a:prstGeom>
            <a:solidFill>
              <a:srgbClr val="1D355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881E91E6-1019-E9BD-603C-A49835467E87}"/>
                </a:ext>
              </a:extLst>
            </p:cNvPr>
            <p:cNvSpPr/>
            <p:nvPr/>
          </p:nvSpPr>
          <p:spPr>
            <a:xfrm>
              <a:off x="7478399" y="1500745"/>
              <a:ext cx="689113" cy="1013791"/>
            </a:xfrm>
            <a:prstGeom prst="rect">
              <a:avLst/>
            </a:prstGeom>
            <a:solidFill>
              <a:srgbClr val="1D355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rapez 16">
              <a:extLst>
                <a:ext uri="{FF2B5EF4-FFF2-40B4-BE49-F238E27FC236}">
                  <a16:creationId xmlns:a16="http://schemas.microsoft.com/office/drawing/2014/main" id="{1CAAFEAB-9A02-594B-9834-B621B115B2F8}"/>
                </a:ext>
              </a:extLst>
            </p:cNvPr>
            <p:cNvSpPr/>
            <p:nvPr/>
          </p:nvSpPr>
          <p:spPr>
            <a:xfrm>
              <a:off x="8564195" y="1500745"/>
              <a:ext cx="954152" cy="636104"/>
            </a:xfrm>
            <a:prstGeom prst="trapezoid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27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C4B5B5EA-CDE6-8B5D-6253-2C70F3AFF976}"/>
              </a:ext>
            </a:extLst>
          </p:cNvPr>
          <p:cNvGrpSpPr/>
          <p:nvPr/>
        </p:nvGrpSpPr>
        <p:grpSpPr>
          <a:xfrm>
            <a:off x="2585508" y="1906578"/>
            <a:ext cx="1207698" cy="379563"/>
            <a:chOff x="1648389" y="2291603"/>
            <a:chExt cx="1207698" cy="379563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53F805E-7C72-9F91-15A1-BE767BB80BA6}"/>
                </a:ext>
              </a:extLst>
            </p:cNvPr>
            <p:cNvSpPr/>
            <p:nvPr/>
          </p:nvSpPr>
          <p:spPr>
            <a:xfrm>
              <a:off x="1648389" y="2343361"/>
              <a:ext cx="1207698" cy="159590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7C0F9D5-8A27-3921-EB82-CAAEFA235070}"/>
                </a:ext>
              </a:extLst>
            </p:cNvPr>
            <p:cNvSpPr/>
            <p:nvPr/>
          </p:nvSpPr>
          <p:spPr>
            <a:xfrm>
              <a:off x="1777784" y="2291603"/>
              <a:ext cx="957532" cy="37956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Sehne 31">
            <a:extLst>
              <a:ext uri="{FF2B5EF4-FFF2-40B4-BE49-F238E27FC236}">
                <a16:creationId xmlns:a16="http://schemas.microsoft.com/office/drawing/2014/main" id="{B887A1C8-2544-6830-C4B6-DBA532EDF752}"/>
              </a:ext>
            </a:extLst>
          </p:cNvPr>
          <p:cNvSpPr/>
          <p:nvPr/>
        </p:nvSpPr>
        <p:spPr>
          <a:xfrm rot="16200000">
            <a:off x="2988716" y="1705937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E6525F8A-6D0F-C514-1636-496F2DEBC1F7}"/>
              </a:ext>
            </a:extLst>
          </p:cNvPr>
          <p:cNvGrpSpPr/>
          <p:nvPr/>
        </p:nvGrpSpPr>
        <p:grpSpPr>
          <a:xfrm>
            <a:off x="8005399" y="3751070"/>
            <a:ext cx="1916720" cy="2526164"/>
            <a:chOff x="7135219" y="3429000"/>
            <a:chExt cx="2244942" cy="2958748"/>
          </a:xfrm>
        </p:grpSpPr>
        <p:pic>
          <p:nvPicPr>
            <p:cNvPr id="8" name="Picture 4" descr="Toslink Icon">
              <a:extLst>
                <a:ext uri="{FF2B5EF4-FFF2-40B4-BE49-F238E27FC236}">
                  <a16:creationId xmlns:a16="http://schemas.microsoft.com/office/drawing/2014/main" id="{F6A391F1-CF4A-B5C0-6417-9E84A07DB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7135219" y="5750876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2D3953-732A-342B-40CC-B966840CAF9B}"/>
                </a:ext>
              </a:extLst>
            </p:cNvPr>
            <p:cNvSpPr/>
            <p:nvPr/>
          </p:nvSpPr>
          <p:spPr>
            <a:xfrm>
              <a:off x="7399020" y="3429000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862A5B4-D9B4-C78E-895F-C77DC00AA96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7399020" y="4246937"/>
              <a:ext cx="0" cy="1564078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38507-9873-5650-3793-17F0D5FE3327}"/>
                </a:ext>
              </a:extLst>
            </p:cNvPr>
            <p:cNvSpPr/>
            <p:nvPr/>
          </p:nvSpPr>
          <p:spPr>
            <a:xfrm>
              <a:off x="7478399" y="3561524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C54DA1EC-6E0F-9FE6-D844-0F55201DBE83}"/>
                </a:ext>
              </a:extLst>
            </p:cNvPr>
            <p:cNvCxnSpPr>
              <a:cxnSpLocks/>
            </p:cNvCxnSpPr>
            <p:nvPr/>
          </p:nvCxnSpPr>
          <p:spPr>
            <a:xfrm>
              <a:off x="9118446" y="4306893"/>
              <a:ext cx="0" cy="1013791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rapez 17">
              <a:extLst>
                <a:ext uri="{FF2B5EF4-FFF2-40B4-BE49-F238E27FC236}">
                  <a16:creationId xmlns:a16="http://schemas.microsoft.com/office/drawing/2014/main" id="{978F9B3D-0426-A1EF-3764-0452ECC32CE3}"/>
                </a:ext>
              </a:extLst>
            </p:cNvPr>
            <p:cNvSpPr/>
            <p:nvPr/>
          </p:nvSpPr>
          <p:spPr>
            <a:xfrm>
              <a:off x="8925683" y="5751644"/>
              <a:ext cx="373071" cy="636104"/>
            </a:xfrm>
            <a:prstGeom prst="trapezoid">
              <a:avLst>
                <a:gd name="adj" fmla="val 70313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27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Picture 4" descr="Toslink Icon">
              <a:extLst>
                <a:ext uri="{FF2B5EF4-FFF2-40B4-BE49-F238E27FC236}">
                  <a16:creationId xmlns:a16="http://schemas.microsoft.com/office/drawing/2014/main" id="{02C746D9-A3E2-DAAD-954D-4F59B584E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8852559" y="5305895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16F28FB-7DC3-86D8-E466-83BE09B71B82}"/>
              </a:ext>
            </a:extLst>
          </p:cNvPr>
          <p:cNvCxnSpPr>
            <a:cxnSpLocks/>
          </p:cNvCxnSpPr>
          <p:nvPr/>
        </p:nvCxnSpPr>
        <p:spPr>
          <a:xfrm>
            <a:off x="1518425" y="3472379"/>
            <a:ext cx="9414652" cy="0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684D4B10-F449-59F6-93BD-CF1926EE21C6}"/>
              </a:ext>
            </a:extLst>
          </p:cNvPr>
          <p:cNvSpPr/>
          <p:nvPr/>
        </p:nvSpPr>
        <p:spPr>
          <a:xfrm>
            <a:off x="1726311" y="1370924"/>
            <a:ext cx="1193269" cy="2766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95D27B7C-95BD-0C9F-9B8D-54FCA1F1D22F}"/>
              </a:ext>
            </a:extLst>
          </p:cNvPr>
          <p:cNvGrpSpPr/>
          <p:nvPr/>
        </p:nvGrpSpPr>
        <p:grpSpPr>
          <a:xfrm>
            <a:off x="1804105" y="1150924"/>
            <a:ext cx="420126" cy="1482543"/>
            <a:chOff x="2536331" y="947671"/>
            <a:chExt cx="690678" cy="2348097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CCBEFFAE-0673-9E47-F5DD-9835C221B578}"/>
                </a:ext>
              </a:extLst>
            </p:cNvPr>
            <p:cNvSpPr/>
            <p:nvPr/>
          </p:nvSpPr>
          <p:spPr>
            <a:xfrm>
              <a:off x="2536331" y="947671"/>
              <a:ext cx="690678" cy="28350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EEAE3B-33A8-33BF-F362-06EA09F61DA1}"/>
                </a:ext>
              </a:extLst>
            </p:cNvPr>
            <p:cNvSpPr/>
            <p:nvPr/>
          </p:nvSpPr>
          <p:spPr>
            <a:xfrm>
              <a:off x="2670330" y="1236044"/>
              <a:ext cx="422680" cy="205972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0181DD9B-6735-A93E-B06A-E95AB3F9BA9E}"/>
                </a:ext>
              </a:extLst>
            </p:cNvPr>
            <p:cNvGrpSpPr/>
            <p:nvPr/>
          </p:nvGrpSpPr>
          <p:grpSpPr>
            <a:xfrm>
              <a:off x="2662296" y="2546330"/>
              <a:ext cx="422680" cy="705893"/>
              <a:chOff x="3127530" y="2975548"/>
              <a:chExt cx="422680" cy="1026826"/>
            </a:xfrm>
          </p:grpSpPr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9854FA0B-FADD-7D0D-4441-DD8E28951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6270DE27-B93C-092A-B1CB-6898798E7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B776527F-BCD2-DC67-F8C8-95B366CD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C065E61-D3D9-4B03-385C-CD39629E77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55B73D8D-B364-80A8-F371-79D7D2F3A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>
                <a:extLst>
                  <a:ext uri="{FF2B5EF4-FFF2-40B4-BE49-F238E27FC236}">
                    <a16:creationId xmlns:a16="http://schemas.microsoft.com/office/drawing/2014/main" id="{1B44DEEB-5BAC-DDD1-175C-D93FD531DD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>
                <a:extLst>
                  <a:ext uri="{FF2B5EF4-FFF2-40B4-BE49-F238E27FC236}">
                    <a16:creationId xmlns:a16="http://schemas.microsoft.com/office/drawing/2014/main" id="{4303EC49-1740-87D7-5EC8-7422671A4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Rechteck 60">
            <a:extLst>
              <a:ext uri="{FF2B5EF4-FFF2-40B4-BE49-F238E27FC236}">
                <a16:creationId xmlns:a16="http://schemas.microsoft.com/office/drawing/2014/main" id="{6CCAAB03-C39A-5B86-4702-651848226356}"/>
              </a:ext>
            </a:extLst>
          </p:cNvPr>
          <p:cNvSpPr/>
          <p:nvPr/>
        </p:nvSpPr>
        <p:spPr>
          <a:xfrm>
            <a:off x="3513675" y="1365343"/>
            <a:ext cx="1193269" cy="2766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6" name="Rechteck 1035">
            <a:extLst>
              <a:ext uri="{FF2B5EF4-FFF2-40B4-BE49-F238E27FC236}">
                <a16:creationId xmlns:a16="http://schemas.microsoft.com/office/drawing/2014/main" id="{9A09DEB0-9FF7-BC50-6FE3-2DA4EFD4945C}"/>
              </a:ext>
            </a:extLst>
          </p:cNvPr>
          <p:cNvSpPr/>
          <p:nvPr/>
        </p:nvSpPr>
        <p:spPr>
          <a:xfrm>
            <a:off x="1726311" y="2525331"/>
            <a:ext cx="2980633" cy="2766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5" name="Rechteck 1054">
            <a:extLst>
              <a:ext uri="{FF2B5EF4-FFF2-40B4-BE49-F238E27FC236}">
                <a16:creationId xmlns:a16="http://schemas.microsoft.com/office/drawing/2014/main" id="{88171AAC-37E9-713B-8B2C-5CE7A230F00E}"/>
              </a:ext>
            </a:extLst>
          </p:cNvPr>
          <p:cNvSpPr/>
          <p:nvPr/>
        </p:nvSpPr>
        <p:spPr>
          <a:xfrm>
            <a:off x="2530314" y="1070684"/>
            <a:ext cx="1387770" cy="2827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54" name="Gruppieren 1053">
            <a:extLst>
              <a:ext uri="{FF2B5EF4-FFF2-40B4-BE49-F238E27FC236}">
                <a16:creationId xmlns:a16="http://schemas.microsoft.com/office/drawing/2014/main" id="{4A6B31A2-FBBF-1847-5630-A01DC12BDA68}"/>
              </a:ext>
            </a:extLst>
          </p:cNvPr>
          <p:cNvGrpSpPr/>
          <p:nvPr/>
        </p:nvGrpSpPr>
        <p:grpSpPr>
          <a:xfrm>
            <a:off x="2518438" y="727030"/>
            <a:ext cx="1416322" cy="636105"/>
            <a:chOff x="5653548" y="-393290"/>
            <a:chExt cx="1941939" cy="1257931"/>
          </a:xfrm>
        </p:grpSpPr>
        <p:cxnSp>
          <p:nvCxnSpPr>
            <p:cNvPr id="1049" name="Gerade Verbindung 1048">
              <a:extLst>
                <a:ext uri="{FF2B5EF4-FFF2-40B4-BE49-F238E27FC236}">
                  <a16:creationId xmlns:a16="http://schemas.microsoft.com/office/drawing/2014/main" id="{82A5DAF0-2E59-7F03-A167-2A08D911B7DB}"/>
                </a:ext>
              </a:extLst>
            </p:cNvPr>
            <p:cNvCxnSpPr/>
            <p:nvPr/>
          </p:nvCxnSpPr>
          <p:spPr>
            <a:xfrm>
              <a:off x="5653548" y="-393290"/>
              <a:ext cx="0" cy="125793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Gerade Verbindung 1049">
              <a:extLst>
                <a:ext uri="{FF2B5EF4-FFF2-40B4-BE49-F238E27FC236}">
                  <a16:creationId xmlns:a16="http://schemas.microsoft.com/office/drawing/2014/main" id="{F09FB115-EAF1-1BD4-342C-3A02522CB425}"/>
                </a:ext>
              </a:extLst>
            </p:cNvPr>
            <p:cNvCxnSpPr/>
            <p:nvPr/>
          </p:nvCxnSpPr>
          <p:spPr>
            <a:xfrm>
              <a:off x="7595487" y="-393290"/>
              <a:ext cx="0" cy="125793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1" name="Gerade Verbindung 1050">
              <a:extLst>
                <a:ext uri="{FF2B5EF4-FFF2-40B4-BE49-F238E27FC236}">
                  <a16:creationId xmlns:a16="http://schemas.microsoft.com/office/drawing/2014/main" id="{AA524F6E-416A-38C3-E69E-2045504D65A8}"/>
                </a:ext>
              </a:extLst>
            </p:cNvPr>
            <p:cNvCxnSpPr>
              <a:cxnSpLocks/>
            </p:cNvCxnSpPr>
            <p:nvPr/>
          </p:nvCxnSpPr>
          <p:spPr>
            <a:xfrm>
              <a:off x="5653548" y="864641"/>
              <a:ext cx="194193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02" name="Gruppieren 1201">
            <a:extLst>
              <a:ext uri="{FF2B5EF4-FFF2-40B4-BE49-F238E27FC236}">
                <a16:creationId xmlns:a16="http://schemas.microsoft.com/office/drawing/2014/main" id="{1C150494-1B07-7F83-E5A5-6296CD5371BD}"/>
              </a:ext>
            </a:extLst>
          </p:cNvPr>
          <p:cNvGrpSpPr/>
          <p:nvPr/>
        </p:nvGrpSpPr>
        <p:grpSpPr>
          <a:xfrm>
            <a:off x="1773861" y="3885394"/>
            <a:ext cx="3071210" cy="1791378"/>
            <a:chOff x="2351379" y="3885394"/>
            <a:chExt cx="3071210" cy="179137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E1EA5CA-96FC-01AE-7F5D-4954966BB099}"/>
                </a:ext>
              </a:extLst>
            </p:cNvPr>
            <p:cNvSpPr/>
            <p:nvPr/>
          </p:nvSpPr>
          <p:spPr>
            <a:xfrm>
              <a:off x="2351379" y="4889129"/>
              <a:ext cx="2432304" cy="694944"/>
            </a:xfrm>
            <a:prstGeom prst="rect">
              <a:avLst/>
            </a:prstGeom>
            <a:solidFill>
              <a:srgbClr val="F1F9EF"/>
            </a:solidFill>
            <a:ln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9A39060-5F4A-21B0-B81D-89C6D8E37BEE}"/>
                </a:ext>
              </a:extLst>
            </p:cNvPr>
            <p:cNvSpPr/>
            <p:nvPr/>
          </p:nvSpPr>
          <p:spPr>
            <a:xfrm>
              <a:off x="2982275" y="5029783"/>
              <a:ext cx="1207698" cy="159590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4D715F0-3A66-9F2F-F82F-A0F148E15CB4}"/>
                </a:ext>
              </a:extLst>
            </p:cNvPr>
            <p:cNvSpPr/>
            <p:nvPr/>
          </p:nvSpPr>
          <p:spPr>
            <a:xfrm>
              <a:off x="3111670" y="4978025"/>
              <a:ext cx="957532" cy="37956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Sehne 22">
              <a:extLst>
                <a:ext uri="{FF2B5EF4-FFF2-40B4-BE49-F238E27FC236}">
                  <a16:creationId xmlns:a16="http://schemas.microsoft.com/office/drawing/2014/main" id="{9F5F21B7-9E9F-C0EB-6FD0-CE319743A9C3}"/>
                </a:ext>
              </a:extLst>
            </p:cNvPr>
            <p:cNvSpPr/>
            <p:nvPr/>
          </p:nvSpPr>
          <p:spPr>
            <a:xfrm rot="16200000">
              <a:off x="3385483" y="4777384"/>
              <a:ext cx="401282" cy="401282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A975D14-13B9-7892-7193-1E4353C7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2295984" y="5027246"/>
              <a:ext cx="798229" cy="445699"/>
            </a:xfrm>
            <a:prstGeom prst="rect">
              <a:avLst/>
            </a:prstGeom>
          </p:spPr>
        </p:pic>
        <p:sp>
          <p:nvSpPr>
            <p:cNvPr id="26" name="Pfeil nach oben und unten 25">
              <a:extLst>
                <a:ext uri="{FF2B5EF4-FFF2-40B4-BE49-F238E27FC236}">
                  <a16:creationId xmlns:a16="http://schemas.microsoft.com/office/drawing/2014/main" id="{82D01049-FD12-AD65-74BA-1AB8E389C6E9}"/>
                </a:ext>
              </a:extLst>
            </p:cNvPr>
            <p:cNvSpPr/>
            <p:nvPr/>
          </p:nvSpPr>
          <p:spPr>
            <a:xfrm>
              <a:off x="5136367" y="4878542"/>
              <a:ext cx="286222" cy="798230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/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blipFill>
                  <a:blip r:embed="rId8"/>
                  <a:stretch>
                    <a:fillRect l="-13793" b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24DDBE4-1ED3-C977-3BFE-A531275D9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084980" y="5011368"/>
              <a:ext cx="798229" cy="445699"/>
            </a:xfrm>
            <a:prstGeom prst="rect">
              <a:avLst/>
            </a:prstGeom>
          </p:spPr>
        </p:pic>
        <p:sp>
          <p:nvSpPr>
            <p:cNvPr id="1056" name="Rechteck 1055">
              <a:extLst>
                <a:ext uri="{FF2B5EF4-FFF2-40B4-BE49-F238E27FC236}">
                  <a16:creationId xmlns:a16="http://schemas.microsoft.com/office/drawing/2014/main" id="{0930B326-9868-4F38-8E76-CB54864CE5EE}"/>
                </a:ext>
              </a:extLst>
            </p:cNvPr>
            <p:cNvSpPr/>
            <p:nvPr/>
          </p:nvSpPr>
          <p:spPr>
            <a:xfrm>
              <a:off x="2885396" y="4229048"/>
              <a:ext cx="1387770" cy="2827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B516CBEC-C9DD-380C-49C9-ED48E7D210C0}"/>
                </a:ext>
              </a:extLst>
            </p:cNvPr>
            <p:cNvGrpSpPr/>
            <p:nvPr/>
          </p:nvGrpSpPr>
          <p:grpSpPr>
            <a:xfrm>
              <a:off x="2873520" y="3885394"/>
              <a:ext cx="1416322" cy="636105"/>
              <a:chOff x="5653548" y="-393290"/>
              <a:chExt cx="1941939" cy="1257931"/>
            </a:xfrm>
          </p:grpSpPr>
          <p:cxnSp>
            <p:nvCxnSpPr>
              <p:cNvPr id="1058" name="Gerade Verbindung 1057">
                <a:extLst>
                  <a:ext uri="{FF2B5EF4-FFF2-40B4-BE49-F238E27FC236}">
                    <a16:creationId xmlns:a16="http://schemas.microsoft.com/office/drawing/2014/main" id="{C92F5497-FCB7-913A-6142-B30969ACCBF3}"/>
                  </a:ext>
                </a:extLst>
              </p:cNvPr>
              <p:cNvCxnSpPr/>
              <p:nvPr/>
            </p:nvCxnSpPr>
            <p:spPr>
              <a:xfrm>
                <a:off x="5653548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9" name="Gerade Verbindung 1058">
                <a:extLst>
                  <a:ext uri="{FF2B5EF4-FFF2-40B4-BE49-F238E27FC236}">
                    <a16:creationId xmlns:a16="http://schemas.microsoft.com/office/drawing/2014/main" id="{700395E5-BF3F-8B28-163E-9414F52A700B}"/>
                  </a:ext>
                </a:extLst>
              </p:cNvPr>
              <p:cNvCxnSpPr/>
              <p:nvPr/>
            </p:nvCxnSpPr>
            <p:spPr>
              <a:xfrm>
                <a:off x="7595487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0" name="Gerade Verbindung 1059">
                <a:extLst>
                  <a:ext uri="{FF2B5EF4-FFF2-40B4-BE49-F238E27FC236}">
                    <a16:creationId xmlns:a16="http://schemas.microsoft.com/office/drawing/2014/main" id="{E691B595-259F-9769-7ED3-087D3E812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3548" y="864641"/>
                <a:ext cx="1941939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61" name="Pfeil nach oben und unten 1060">
            <a:extLst>
              <a:ext uri="{FF2B5EF4-FFF2-40B4-BE49-F238E27FC236}">
                <a16:creationId xmlns:a16="http://schemas.microsoft.com/office/drawing/2014/main" id="{DFFD96F4-0E88-0B59-7BAA-DBDD7E0826B0}"/>
              </a:ext>
            </a:extLst>
          </p:cNvPr>
          <p:cNvSpPr/>
          <p:nvPr/>
        </p:nvSpPr>
        <p:spPr>
          <a:xfrm>
            <a:off x="5122324" y="1107489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5E10A8F0-36EC-F4CB-C136-DB0F034620AA}"/>
                  </a:ext>
                </a:extLst>
              </p:cNvPr>
              <p:cNvSpPr txBox="1"/>
              <p:nvPr/>
            </p:nvSpPr>
            <p:spPr>
              <a:xfrm>
                <a:off x="4876188" y="1394365"/>
                <a:ext cx="35830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5E10A8F0-36EC-F4CB-C136-DB0F03462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88" y="1394365"/>
                <a:ext cx="358303" cy="300660"/>
              </a:xfrm>
              <a:prstGeom prst="rect">
                <a:avLst/>
              </a:prstGeom>
              <a:blipFill>
                <a:blip r:embed="rId10"/>
                <a:stretch>
                  <a:fillRect l="-17241" b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4" name="Textfeld 1063">
            <a:extLst>
              <a:ext uri="{FF2B5EF4-FFF2-40B4-BE49-F238E27FC236}">
                <a16:creationId xmlns:a16="http://schemas.microsoft.com/office/drawing/2014/main" id="{E83262F2-395B-075D-C96F-8E72CEFE9100}"/>
              </a:ext>
            </a:extLst>
          </p:cNvPr>
          <p:cNvSpPr txBox="1"/>
          <p:nvPr/>
        </p:nvSpPr>
        <p:spPr>
          <a:xfrm>
            <a:off x="1775920" y="295307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Springloaded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Stage</a:t>
            </a:r>
          </a:p>
        </p:txBody>
      </p:sp>
      <p:sp>
        <p:nvSpPr>
          <p:cNvPr id="1065" name="Textfeld 1064">
            <a:extLst>
              <a:ext uri="{FF2B5EF4-FFF2-40B4-BE49-F238E27FC236}">
                <a16:creationId xmlns:a16="http://schemas.microsoft.com/office/drawing/2014/main" id="{71A499DE-0E3B-1046-0443-0D2259DA70E2}"/>
              </a:ext>
            </a:extLst>
          </p:cNvPr>
          <p:cNvSpPr txBox="1"/>
          <p:nvPr/>
        </p:nvSpPr>
        <p:spPr>
          <a:xfrm>
            <a:off x="8039983" y="283166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Periscope Illumination </a:t>
            </a:r>
          </a:p>
        </p:txBody>
      </p:sp>
      <p:sp>
        <p:nvSpPr>
          <p:cNvPr id="1066" name="Textfeld 1065">
            <a:extLst>
              <a:ext uri="{FF2B5EF4-FFF2-40B4-BE49-F238E27FC236}">
                <a16:creationId xmlns:a16="http://schemas.microsoft.com/office/drawing/2014/main" id="{38A4D70F-D0BD-EF25-99DE-A614525240D0}"/>
              </a:ext>
            </a:extLst>
          </p:cNvPr>
          <p:cNvSpPr txBox="1"/>
          <p:nvPr/>
        </p:nvSpPr>
        <p:spPr>
          <a:xfrm>
            <a:off x="8039983" y="623649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Lightguided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67" name="Textfeld 1066">
            <a:extLst>
              <a:ext uri="{FF2B5EF4-FFF2-40B4-BE49-F238E27FC236}">
                <a16:creationId xmlns:a16="http://schemas.microsoft.com/office/drawing/2014/main" id="{5D049C2E-9D82-C728-D955-67E161BEAA7B}"/>
              </a:ext>
            </a:extLst>
          </p:cNvPr>
          <p:cNvSpPr txBox="1"/>
          <p:nvPr/>
        </p:nvSpPr>
        <p:spPr>
          <a:xfrm>
            <a:off x="1768249" y="5938248"/>
            <a:ext cx="241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Voice-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Actuator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Focusing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1" name="Textfeld 1070">
            <a:extLst>
              <a:ext uri="{FF2B5EF4-FFF2-40B4-BE49-F238E27FC236}">
                <a16:creationId xmlns:a16="http://schemas.microsoft.com/office/drawing/2014/main" id="{3705DB07-35E7-7DD0-4C99-F1B59D22A1D9}"/>
              </a:ext>
            </a:extLst>
          </p:cNvPr>
          <p:cNvSpPr txBox="1"/>
          <p:nvPr/>
        </p:nvSpPr>
        <p:spPr>
          <a:xfrm>
            <a:off x="1738771" y="360234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b.)</a:t>
            </a:r>
            <a:endParaRPr lang="de-DE" dirty="0"/>
          </a:p>
        </p:txBody>
      </p:sp>
      <p:sp>
        <p:nvSpPr>
          <p:cNvPr id="1073" name="Textfeld 1072">
            <a:extLst>
              <a:ext uri="{FF2B5EF4-FFF2-40B4-BE49-F238E27FC236}">
                <a16:creationId xmlns:a16="http://schemas.microsoft.com/office/drawing/2014/main" id="{4650754B-F9C3-113F-B2BB-DDC6917E1640}"/>
              </a:ext>
            </a:extLst>
          </p:cNvPr>
          <p:cNvSpPr txBox="1"/>
          <p:nvPr/>
        </p:nvSpPr>
        <p:spPr>
          <a:xfrm>
            <a:off x="1738771" y="193100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1074" name="Textfeld 1073">
            <a:extLst>
              <a:ext uri="{FF2B5EF4-FFF2-40B4-BE49-F238E27FC236}">
                <a16:creationId xmlns:a16="http://schemas.microsoft.com/office/drawing/2014/main" id="{D74E2E61-9C86-D571-9C84-FE2533CFDF81}"/>
              </a:ext>
            </a:extLst>
          </p:cNvPr>
          <p:cNvSpPr txBox="1"/>
          <p:nvPr/>
        </p:nvSpPr>
        <p:spPr>
          <a:xfrm>
            <a:off x="7823419" y="360234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d.)</a:t>
            </a:r>
            <a:endParaRPr lang="de-DE" dirty="0"/>
          </a:p>
        </p:txBody>
      </p:sp>
      <p:cxnSp>
        <p:nvCxnSpPr>
          <p:cNvPr id="1147" name="Gerade Verbindung 1146">
            <a:extLst>
              <a:ext uri="{FF2B5EF4-FFF2-40B4-BE49-F238E27FC236}">
                <a16:creationId xmlns:a16="http://schemas.microsoft.com/office/drawing/2014/main" id="{344B9197-6DB3-98C7-328F-787A4C4C117D}"/>
              </a:ext>
            </a:extLst>
          </p:cNvPr>
          <p:cNvCxnSpPr>
            <a:cxnSpLocks/>
          </p:cNvCxnSpPr>
          <p:nvPr/>
        </p:nvCxnSpPr>
        <p:spPr>
          <a:xfrm flipV="1">
            <a:off x="6369142" y="122487"/>
            <a:ext cx="0" cy="2086597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Oval 1147">
            <a:extLst>
              <a:ext uri="{FF2B5EF4-FFF2-40B4-BE49-F238E27FC236}">
                <a16:creationId xmlns:a16="http://schemas.microsoft.com/office/drawing/2014/main" id="{2E997C00-E44F-BA88-7E6F-35BA55ACB671}"/>
              </a:ext>
            </a:extLst>
          </p:cNvPr>
          <p:cNvSpPr/>
          <p:nvPr/>
        </p:nvSpPr>
        <p:spPr>
          <a:xfrm>
            <a:off x="4860937" y="1963972"/>
            <a:ext cx="3013578" cy="3013578"/>
          </a:xfrm>
          <a:prstGeom prst="ellipse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9" name="Picture 2" descr="ESP32 - Program a ESP32 - StudioPieters®">
            <a:extLst>
              <a:ext uri="{FF2B5EF4-FFF2-40B4-BE49-F238E27FC236}">
                <a16:creationId xmlns:a16="http://schemas.microsoft.com/office/drawing/2014/main" id="{17E9DF86-B850-94CF-F10D-07A3318C5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5627122" y="2440705"/>
            <a:ext cx="1345540" cy="19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0" name="Gruppieren 1149">
            <a:extLst>
              <a:ext uri="{FF2B5EF4-FFF2-40B4-BE49-F238E27FC236}">
                <a16:creationId xmlns:a16="http://schemas.microsoft.com/office/drawing/2014/main" id="{C3E5034B-5BA4-38DA-5D27-AB4301D28708}"/>
              </a:ext>
            </a:extLst>
          </p:cNvPr>
          <p:cNvGrpSpPr/>
          <p:nvPr/>
        </p:nvGrpSpPr>
        <p:grpSpPr>
          <a:xfrm>
            <a:off x="4110788" y="1186237"/>
            <a:ext cx="420126" cy="1482543"/>
            <a:chOff x="2536331" y="947671"/>
            <a:chExt cx="690678" cy="2348097"/>
          </a:xfrm>
        </p:grpSpPr>
        <p:sp>
          <p:nvSpPr>
            <p:cNvPr id="1151" name="Rechteck 1150">
              <a:extLst>
                <a:ext uri="{FF2B5EF4-FFF2-40B4-BE49-F238E27FC236}">
                  <a16:creationId xmlns:a16="http://schemas.microsoft.com/office/drawing/2014/main" id="{05C671BB-2DBD-A039-9A4A-433E5D3A4F3B}"/>
                </a:ext>
              </a:extLst>
            </p:cNvPr>
            <p:cNvSpPr/>
            <p:nvPr/>
          </p:nvSpPr>
          <p:spPr>
            <a:xfrm>
              <a:off x="2536331" y="947671"/>
              <a:ext cx="690678" cy="28350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2" name="Rechteck 1151">
              <a:extLst>
                <a:ext uri="{FF2B5EF4-FFF2-40B4-BE49-F238E27FC236}">
                  <a16:creationId xmlns:a16="http://schemas.microsoft.com/office/drawing/2014/main" id="{52EDD4FB-0998-A3D8-FD1D-A663510AA299}"/>
                </a:ext>
              </a:extLst>
            </p:cNvPr>
            <p:cNvSpPr/>
            <p:nvPr/>
          </p:nvSpPr>
          <p:spPr>
            <a:xfrm>
              <a:off x="2670330" y="1236044"/>
              <a:ext cx="422680" cy="205972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53" name="Gruppieren 1152">
              <a:extLst>
                <a:ext uri="{FF2B5EF4-FFF2-40B4-BE49-F238E27FC236}">
                  <a16:creationId xmlns:a16="http://schemas.microsoft.com/office/drawing/2014/main" id="{8CFD785C-6CB1-262D-80F1-94908122054C}"/>
                </a:ext>
              </a:extLst>
            </p:cNvPr>
            <p:cNvGrpSpPr/>
            <p:nvPr/>
          </p:nvGrpSpPr>
          <p:grpSpPr>
            <a:xfrm>
              <a:off x="2662296" y="2546330"/>
              <a:ext cx="422680" cy="705893"/>
              <a:chOff x="3127530" y="2975548"/>
              <a:chExt cx="422680" cy="1026826"/>
            </a:xfrm>
          </p:grpSpPr>
          <p:cxnSp>
            <p:nvCxnSpPr>
              <p:cNvPr id="1154" name="Gerade Verbindung 1153">
                <a:extLst>
                  <a:ext uri="{FF2B5EF4-FFF2-40B4-BE49-F238E27FC236}">
                    <a16:creationId xmlns:a16="http://schemas.microsoft.com/office/drawing/2014/main" id="{76B41F70-F604-3CC9-1FD5-CF7C5E3DC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5" name="Gerade Verbindung 1154">
                <a:extLst>
                  <a:ext uri="{FF2B5EF4-FFF2-40B4-BE49-F238E27FC236}">
                    <a16:creationId xmlns:a16="http://schemas.microsoft.com/office/drawing/2014/main" id="{1D40D951-67AD-0425-D260-D4A1C69C88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6" name="Gerade Verbindung 1155">
                <a:extLst>
                  <a:ext uri="{FF2B5EF4-FFF2-40B4-BE49-F238E27FC236}">
                    <a16:creationId xmlns:a16="http://schemas.microsoft.com/office/drawing/2014/main" id="{3B28E6F7-5307-2545-A3BE-992A3E97D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7" name="Gerade Verbindung 1156">
                <a:extLst>
                  <a:ext uri="{FF2B5EF4-FFF2-40B4-BE49-F238E27FC236}">
                    <a16:creationId xmlns:a16="http://schemas.microsoft.com/office/drawing/2014/main" id="{68263D38-BA77-13DD-37D6-3676173B5F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8" name="Gerade Verbindung 1157">
                <a:extLst>
                  <a:ext uri="{FF2B5EF4-FFF2-40B4-BE49-F238E27FC236}">
                    <a16:creationId xmlns:a16="http://schemas.microsoft.com/office/drawing/2014/main" id="{61C54FD8-D878-1253-51D1-9455260B22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9" name="Gerade Verbindung 1158">
                <a:extLst>
                  <a:ext uri="{FF2B5EF4-FFF2-40B4-BE49-F238E27FC236}">
                    <a16:creationId xmlns:a16="http://schemas.microsoft.com/office/drawing/2014/main" id="{5D234EBA-D327-0E71-0B9E-47614934A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0" name="Gerade Verbindung 1159">
                <a:extLst>
                  <a:ext uri="{FF2B5EF4-FFF2-40B4-BE49-F238E27FC236}">
                    <a16:creationId xmlns:a16="http://schemas.microsoft.com/office/drawing/2014/main" id="{A1B3793C-4349-BC9D-B4BB-21959F103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61" name="Textfeld 1160">
            <a:extLst>
              <a:ext uri="{FF2B5EF4-FFF2-40B4-BE49-F238E27FC236}">
                <a16:creationId xmlns:a16="http://schemas.microsoft.com/office/drawing/2014/main" id="{2269A254-9C61-8D5C-7A84-0CC299EE8B80}"/>
              </a:ext>
            </a:extLst>
          </p:cNvPr>
          <p:cNvSpPr txBox="1"/>
          <p:nvPr/>
        </p:nvSpPr>
        <p:spPr>
          <a:xfrm>
            <a:off x="6641595" y="25652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  <p:grpSp>
        <p:nvGrpSpPr>
          <p:cNvPr id="1196" name="Gruppieren 1195">
            <a:extLst>
              <a:ext uri="{FF2B5EF4-FFF2-40B4-BE49-F238E27FC236}">
                <a16:creationId xmlns:a16="http://schemas.microsoft.com/office/drawing/2014/main" id="{3F677ED0-26C2-E262-7247-26AA7B22F4EE}"/>
              </a:ext>
            </a:extLst>
          </p:cNvPr>
          <p:cNvGrpSpPr/>
          <p:nvPr/>
        </p:nvGrpSpPr>
        <p:grpSpPr>
          <a:xfrm>
            <a:off x="5682941" y="4772047"/>
            <a:ext cx="2198635" cy="1829426"/>
            <a:chOff x="-11558643" y="-1356774"/>
            <a:chExt cx="7027383" cy="5847299"/>
          </a:xfrm>
        </p:grpSpPr>
        <p:sp>
          <p:nvSpPr>
            <p:cNvPr id="1103" name="Bogen 1102">
              <a:extLst>
                <a:ext uri="{FF2B5EF4-FFF2-40B4-BE49-F238E27FC236}">
                  <a16:creationId xmlns:a16="http://schemas.microsoft.com/office/drawing/2014/main" id="{B0057923-D998-81B9-D243-6D4B560B65E1}"/>
                </a:ext>
              </a:extLst>
            </p:cNvPr>
            <p:cNvSpPr/>
            <p:nvPr/>
          </p:nvSpPr>
          <p:spPr>
            <a:xfrm rot="5400000">
              <a:off x="-9118511" y="-3601007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1" name="Bogen 1190">
              <a:extLst>
                <a:ext uri="{FF2B5EF4-FFF2-40B4-BE49-F238E27FC236}">
                  <a16:creationId xmlns:a16="http://schemas.microsoft.com/office/drawing/2014/main" id="{6B705A59-74E0-DEDF-4ACB-B23B07AC56DA}"/>
                </a:ext>
              </a:extLst>
            </p:cNvPr>
            <p:cNvSpPr/>
            <p:nvPr/>
          </p:nvSpPr>
          <p:spPr>
            <a:xfrm rot="5400000">
              <a:off x="-9135611" y="-3779806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2" name="Bogen 1191">
              <a:extLst>
                <a:ext uri="{FF2B5EF4-FFF2-40B4-BE49-F238E27FC236}">
                  <a16:creationId xmlns:a16="http://schemas.microsoft.com/office/drawing/2014/main" id="{EC5E0813-A472-C0E6-CD0E-DBDF0C1018C9}"/>
                </a:ext>
              </a:extLst>
            </p:cNvPr>
            <p:cNvSpPr/>
            <p:nvPr/>
          </p:nvSpPr>
          <p:spPr>
            <a:xfrm rot="16200000">
              <a:off x="-8655313" y="-2426759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62" name="Gerade Verbindung 1161">
              <a:extLst>
                <a:ext uri="{FF2B5EF4-FFF2-40B4-BE49-F238E27FC236}">
                  <a16:creationId xmlns:a16="http://schemas.microsoft.com/office/drawing/2014/main" id="{D47849B2-3DBF-86B9-0AEE-603BB61986D9}"/>
                </a:ext>
              </a:extLst>
            </p:cNvPr>
            <p:cNvCxnSpPr>
              <a:cxnSpLocks/>
              <a:stCxn id="1103" idx="2"/>
            </p:cNvCxnSpPr>
            <p:nvPr/>
          </p:nvCxnSpPr>
          <p:spPr>
            <a:xfrm>
              <a:off x="-9966214" y="399650"/>
              <a:ext cx="97939" cy="3499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Gerade Verbindung 1162">
              <a:extLst>
                <a:ext uri="{FF2B5EF4-FFF2-40B4-BE49-F238E27FC236}">
                  <a16:creationId xmlns:a16="http://schemas.microsoft.com/office/drawing/2014/main" id="{3C92DB16-24EE-9C58-09CB-598EB30D7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330548" y="330288"/>
              <a:ext cx="199118" cy="36413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Gerade Verbindung 1163">
              <a:extLst>
                <a:ext uri="{FF2B5EF4-FFF2-40B4-BE49-F238E27FC236}">
                  <a16:creationId xmlns:a16="http://schemas.microsoft.com/office/drawing/2014/main" id="{2E7843E1-2266-FC7F-53A8-A0DFB31CCCF2}"/>
                </a:ext>
              </a:extLst>
            </p:cNvPr>
            <p:cNvCxnSpPr>
              <a:cxnSpLocks/>
            </p:cNvCxnSpPr>
            <p:nvPr/>
          </p:nvCxnSpPr>
          <p:spPr>
            <a:xfrm>
              <a:off x="-9881200" y="3885394"/>
              <a:ext cx="259304" cy="311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Gerade Verbindung 1164">
              <a:extLst>
                <a:ext uri="{FF2B5EF4-FFF2-40B4-BE49-F238E27FC236}">
                  <a16:creationId xmlns:a16="http://schemas.microsoft.com/office/drawing/2014/main" id="{A0FDF64D-0ADB-8E60-EF01-37BEC2483BCC}"/>
                </a:ext>
              </a:extLst>
            </p:cNvPr>
            <p:cNvCxnSpPr>
              <a:cxnSpLocks/>
            </p:cNvCxnSpPr>
            <p:nvPr/>
          </p:nvCxnSpPr>
          <p:spPr>
            <a:xfrm>
              <a:off x="-9633215" y="4187059"/>
              <a:ext cx="841048" cy="2624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Gerade Verbindung 1165">
              <a:extLst>
                <a:ext uri="{FF2B5EF4-FFF2-40B4-BE49-F238E27FC236}">
                  <a16:creationId xmlns:a16="http://schemas.microsoft.com/office/drawing/2014/main" id="{DD0BADA1-DC56-150E-2489-D3D24A20D39A}"/>
                </a:ext>
              </a:extLst>
            </p:cNvPr>
            <p:cNvCxnSpPr>
              <a:cxnSpLocks/>
            </p:cNvCxnSpPr>
            <p:nvPr/>
          </p:nvCxnSpPr>
          <p:spPr>
            <a:xfrm>
              <a:off x="-8803585" y="4449219"/>
              <a:ext cx="308983" cy="12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Gerade Verbindung 1166">
              <a:extLst>
                <a:ext uri="{FF2B5EF4-FFF2-40B4-BE49-F238E27FC236}">
                  <a16:creationId xmlns:a16="http://schemas.microsoft.com/office/drawing/2014/main" id="{C748AF5E-CB25-9261-78A4-8E313A3AD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473616" y="4440753"/>
              <a:ext cx="780235" cy="224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Gerade Verbindung 1167">
              <a:extLst>
                <a:ext uri="{FF2B5EF4-FFF2-40B4-BE49-F238E27FC236}">
                  <a16:creationId xmlns:a16="http://schemas.microsoft.com/office/drawing/2014/main" id="{F90CFB3B-9949-376B-8BEC-B35469B61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98825" y="4379792"/>
              <a:ext cx="315811" cy="609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Gerade Verbindung 1168">
              <a:extLst>
                <a:ext uri="{FF2B5EF4-FFF2-40B4-BE49-F238E27FC236}">
                  <a16:creationId xmlns:a16="http://schemas.microsoft.com/office/drawing/2014/main" id="{D9D2EE6F-ECF4-B9D7-A8C5-C9C2AF427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425527" y="4086305"/>
              <a:ext cx="942166" cy="3056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Gerade Verbindung 1169">
              <a:extLst>
                <a:ext uri="{FF2B5EF4-FFF2-40B4-BE49-F238E27FC236}">
                  <a16:creationId xmlns:a16="http://schemas.microsoft.com/office/drawing/2014/main" id="{347224E6-404B-F349-5FBC-C5C19C9A5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06226" y="3943745"/>
              <a:ext cx="193045" cy="153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Gerade Verbindung 1170">
              <a:extLst>
                <a:ext uri="{FF2B5EF4-FFF2-40B4-BE49-F238E27FC236}">
                  <a16:creationId xmlns:a16="http://schemas.microsoft.com/office/drawing/2014/main" id="{7CC59766-39CD-7A0F-AA23-6EB4195DDE25}"/>
                </a:ext>
              </a:extLst>
            </p:cNvPr>
            <p:cNvCxnSpPr>
              <a:cxnSpLocks/>
              <a:stCxn id="1177" idx="0"/>
            </p:cNvCxnSpPr>
            <p:nvPr/>
          </p:nvCxnSpPr>
          <p:spPr>
            <a:xfrm>
              <a:off x="-9781821" y="1571629"/>
              <a:ext cx="94775" cy="25606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Gerade Verbindung 1171">
              <a:extLst>
                <a:ext uri="{FF2B5EF4-FFF2-40B4-BE49-F238E27FC236}">
                  <a16:creationId xmlns:a16="http://schemas.microsoft.com/office/drawing/2014/main" id="{E1FF43FA-B29B-A297-30A9-8042EF8A8130}"/>
                </a:ext>
              </a:extLst>
            </p:cNvPr>
            <p:cNvCxnSpPr>
              <a:cxnSpLocks/>
              <a:stCxn id="1177" idx="2"/>
            </p:cNvCxnSpPr>
            <p:nvPr/>
          </p:nvCxnSpPr>
          <p:spPr>
            <a:xfrm>
              <a:off x="-8806981" y="1708813"/>
              <a:ext cx="19450" cy="27446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Gerade Verbindung 1172">
              <a:extLst>
                <a:ext uri="{FF2B5EF4-FFF2-40B4-BE49-F238E27FC236}">
                  <a16:creationId xmlns:a16="http://schemas.microsoft.com/office/drawing/2014/main" id="{0901A498-C925-0B09-0723-E664AC2238C9}"/>
                </a:ext>
              </a:extLst>
            </p:cNvPr>
            <p:cNvCxnSpPr>
              <a:cxnSpLocks/>
            </p:cNvCxnSpPr>
            <p:nvPr/>
          </p:nvCxnSpPr>
          <p:spPr>
            <a:xfrm>
              <a:off x="-8508044" y="1866474"/>
              <a:ext cx="29541" cy="2624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Gerade Verbindung 1173">
              <a:extLst>
                <a:ext uri="{FF2B5EF4-FFF2-40B4-BE49-F238E27FC236}">
                  <a16:creationId xmlns:a16="http://schemas.microsoft.com/office/drawing/2014/main" id="{ABA11CC0-E932-8C30-A46D-365F2B27D00E}"/>
                </a:ext>
              </a:extLst>
            </p:cNvPr>
            <p:cNvCxnSpPr>
              <a:cxnSpLocks/>
            </p:cNvCxnSpPr>
            <p:nvPr/>
          </p:nvCxnSpPr>
          <p:spPr>
            <a:xfrm>
              <a:off x="-7703903" y="1897586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Gerade Verbindung 1174">
              <a:extLst>
                <a:ext uri="{FF2B5EF4-FFF2-40B4-BE49-F238E27FC236}">
                  <a16:creationId xmlns:a16="http://schemas.microsoft.com/office/drawing/2014/main" id="{2E24E314-7EF3-A5F5-E790-E47F25238298}"/>
                </a:ext>
              </a:extLst>
            </p:cNvPr>
            <p:cNvCxnSpPr>
              <a:cxnSpLocks/>
            </p:cNvCxnSpPr>
            <p:nvPr/>
          </p:nvCxnSpPr>
          <p:spPr>
            <a:xfrm>
              <a:off x="-7432366" y="1815599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Gerade Verbindung 1175">
              <a:extLst>
                <a:ext uri="{FF2B5EF4-FFF2-40B4-BE49-F238E27FC236}">
                  <a16:creationId xmlns:a16="http://schemas.microsoft.com/office/drawing/2014/main" id="{1B40D00F-0D47-896B-5894-39D2BCE60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18101" y="1682279"/>
              <a:ext cx="93141" cy="24184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" name="Bogen 1176">
              <a:extLst>
                <a:ext uri="{FF2B5EF4-FFF2-40B4-BE49-F238E27FC236}">
                  <a16:creationId xmlns:a16="http://schemas.microsoft.com/office/drawing/2014/main" id="{5A9546B4-5065-8D57-750D-920DD401B00F}"/>
                </a:ext>
              </a:extLst>
            </p:cNvPr>
            <p:cNvSpPr/>
            <p:nvPr/>
          </p:nvSpPr>
          <p:spPr>
            <a:xfrm>
              <a:off x="-9806874" y="1269949"/>
              <a:ext cx="999893" cy="877727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7" name="Bogen 1186">
              <a:extLst>
                <a:ext uri="{FF2B5EF4-FFF2-40B4-BE49-F238E27FC236}">
                  <a16:creationId xmlns:a16="http://schemas.microsoft.com/office/drawing/2014/main" id="{19113836-5CB9-235A-66A1-987F76C81CBC}"/>
                </a:ext>
              </a:extLst>
            </p:cNvPr>
            <p:cNvSpPr/>
            <p:nvPr/>
          </p:nvSpPr>
          <p:spPr>
            <a:xfrm>
              <a:off x="-8508666" y="1503893"/>
              <a:ext cx="804440" cy="855266"/>
            </a:xfrm>
            <a:prstGeom prst="arc">
              <a:avLst>
                <a:gd name="adj1" fmla="val 10769087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8" name="Bogen 1187">
              <a:extLst>
                <a:ext uri="{FF2B5EF4-FFF2-40B4-BE49-F238E27FC236}">
                  <a16:creationId xmlns:a16="http://schemas.microsoft.com/office/drawing/2014/main" id="{CB63FAFB-1719-E618-ECFE-74723205F930}"/>
                </a:ext>
              </a:extLst>
            </p:cNvPr>
            <p:cNvSpPr/>
            <p:nvPr/>
          </p:nvSpPr>
          <p:spPr>
            <a:xfrm rot="20537400">
              <a:off x="-7444547" y="1407946"/>
              <a:ext cx="1042834" cy="870102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3" name="Bogen 1192">
              <a:extLst>
                <a:ext uri="{FF2B5EF4-FFF2-40B4-BE49-F238E27FC236}">
                  <a16:creationId xmlns:a16="http://schemas.microsoft.com/office/drawing/2014/main" id="{7DB27445-6973-3F03-8E78-CD62FB48EB51}"/>
                </a:ext>
              </a:extLst>
            </p:cNvPr>
            <p:cNvSpPr/>
            <p:nvPr/>
          </p:nvSpPr>
          <p:spPr>
            <a:xfrm>
              <a:off x="-6370503" y="123747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4" name="Bogen 1193">
              <a:extLst>
                <a:ext uri="{FF2B5EF4-FFF2-40B4-BE49-F238E27FC236}">
                  <a16:creationId xmlns:a16="http://schemas.microsoft.com/office/drawing/2014/main" id="{B85D3A46-F533-2E1A-98CA-C1CEF7B36594}"/>
                </a:ext>
              </a:extLst>
            </p:cNvPr>
            <p:cNvSpPr/>
            <p:nvPr/>
          </p:nvSpPr>
          <p:spPr>
            <a:xfrm rot="10800000">
              <a:off x="-10148688" y="222382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198" name="Gerade Verbindung 1197">
            <a:extLst>
              <a:ext uri="{FF2B5EF4-FFF2-40B4-BE49-F238E27FC236}">
                <a16:creationId xmlns:a16="http://schemas.microsoft.com/office/drawing/2014/main" id="{9623CD59-CCA5-B45C-7BBF-F499D6F7C239}"/>
              </a:ext>
            </a:extLst>
          </p:cNvPr>
          <p:cNvCxnSpPr>
            <a:cxnSpLocks/>
          </p:cNvCxnSpPr>
          <p:nvPr/>
        </p:nvCxnSpPr>
        <p:spPr>
          <a:xfrm flipV="1">
            <a:off x="4633293" y="4632479"/>
            <a:ext cx="801411" cy="2109503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Gerade Verbindung 1203">
            <a:extLst>
              <a:ext uri="{FF2B5EF4-FFF2-40B4-BE49-F238E27FC236}">
                <a16:creationId xmlns:a16="http://schemas.microsoft.com/office/drawing/2014/main" id="{0B5227A8-C932-7EB5-9EAE-DBABDEC8BA56}"/>
              </a:ext>
            </a:extLst>
          </p:cNvPr>
          <p:cNvCxnSpPr>
            <a:cxnSpLocks/>
          </p:cNvCxnSpPr>
          <p:nvPr/>
        </p:nvCxnSpPr>
        <p:spPr>
          <a:xfrm flipH="1" flipV="1">
            <a:off x="7356615" y="4622020"/>
            <a:ext cx="801411" cy="2109503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5" name="Textfeld 1204">
            <a:extLst>
              <a:ext uri="{FF2B5EF4-FFF2-40B4-BE49-F238E27FC236}">
                <a16:creationId xmlns:a16="http://schemas.microsoft.com/office/drawing/2014/main" id="{74845B5C-3421-3E7D-450E-909C7BDEE334}"/>
              </a:ext>
            </a:extLst>
          </p:cNvPr>
          <p:cNvSpPr txBox="1"/>
          <p:nvPr/>
        </p:nvSpPr>
        <p:spPr>
          <a:xfrm>
            <a:off x="4843794" y="6101190"/>
            <a:ext cx="1381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Waterproof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206" name="Textfeld 1205">
            <a:extLst>
              <a:ext uri="{FF2B5EF4-FFF2-40B4-BE49-F238E27FC236}">
                <a16:creationId xmlns:a16="http://schemas.microsoft.com/office/drawing/2014/main" id="{FD9E30BE-857E-F8D0-8798-BB1BE5809E23}"/>
              </a:ext>
            </a:extLst>
          </p:cNvPr>
          <p:cNvSpPr txBox="1"/>
          <p:nvPr/>
        </p:nvSpPr>
        <p:spPr>
          <a:xfrm>
            <a:off x="5353189" y="4964241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e.)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105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Macintosh PowerPoint</Application>
  <PresentationFormat>Breitbild</PresentationFormat>
  <Paragraphs>104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Courier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 Diederich</dc:creator>
  <cp:lastModifiedBy>Benedict Diederich</cp:lastModifiedBy>
  <cp:revision>14</cp:revision>
  <dcterms:created xsi:type="dcterms:W3CDTF">2022-06-07T21:20:11Z</dcterms:created>
  <dcterms:modified xsi:type="dcterms:W3CDTF">2022-09-28T16:36:48Z</dcterms:modified>
</cp:coreProperties>
</file>